
<file path=[Content_Types].xml><?xml version="1.0" encoding="utf-8"?>
<Types xmlns="http://schemas.openxmlformats.org/package/2006/content-types">
  <Override PartName="/ppt/slides/slide14.xml" ContentType="application/vnd.openxmlformats-officedocument.presentationml.slide+xml"/>
  <Override PartName="/ppt/slideMasters/slideMaster6.xml" ContentType="application/vnd.openxmlformats-officedocument.presentationml.slideMaster+xml"/>
  <Override PartName="/ppt/slideLayouts/slideLayout8.xml" ContentType="application/vnd.openxmlformats-officedocument.presentationml.slideLayout+xml"/>
  <Override PartName="/ppt/slides/slide49.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theme/theme8.xml" ContentType="application/vnd.openxmlformats-officedocument.theme+xml"/>
  <Override PartName="/ppt/slideLayouts/slideLayout20.xml" ContentType="application/vnd.openxmlformats-officedocument.presentationml.slideLayout+xml"/>
  <Override PartName="/ppt/slideLayouts/slideLayout17.xml" ContentType="application/vnd.openxmlformats-officedocument.presentationml.slideLayout+xml"/>
  <Override PartName="/ppt/slideLayouts/slideLayout36.xml" ContentType="application/vnd.openxmlformats-officedocument.presentationml.slideLayout+xml"/>
  <Override PartName="/ppt/slideLayouts/slideLayout55.xml" ContentType="application/vnd.openxmlformats-officedocument.presentationml.slideLayout+xml"/>
  <Default Extension="wmf" ContentType="image/x-wmf"/>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Layouts/slideLayout24.xml" ContentType="application/vnd.openxmlformats-officedocument.presentationml.slideLayout+xml"/>
  <Override PartName="/ppt/theme/theme1.xml" ContentType="application/vnd.openxmlformats-officedocument.theme+xml"/>
  <Override PartName="/ppt/slideLayouts/slideLayout43.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theme/theme5.xml" ContentType="application/vnd.openxmlformats-officedocument.theme+xml"/>
  <Override PartName="/ppt/slides/slide11.xml" ContentType="application/vnd.openxmlformats-officedocument.presentationml.slide+xml"/>
  <Override PartName="/ppt/slideLayouts/slideLayout28.xml" ContentType="application/vnd.openxmlformats-officedocument.presentationml.slideLayout+xml"/>
  <Override PartName="/ppt/slideMasters/slideMaster3.xml" ContentType="application/vnd.openxmlformats-officedocument.presentationml.slideMaster+xml"/>
  <Override PartName="/ppt/slides/slide46.xml" ContentType="application/vnd.openxmlformats-officedocument.presentationml.slide+xml"/>
  <Override PartName="/ppt/slideLayouts/slideLayout47.xml" ContentType="application/vnd.openxmlformats-officedocument.presentationml.slideLayout+xml"/>
  <Override PartName="/ppt/slideLayouts/slideLayout14.xml" ContentType="application/vnd.openxmlformats-officedocument.presentationml.slideLayout+xml"/>
  <Override PartName="/ppt/slideLayouts/slideLayout33.xml" ContentType="application/vnd.openxmlformats-officedocument.presentationml.slideLayout+xml"/>
  <Override PartName="/ppt/slideLayouts/slideLayout52.xml" ContentType="application/vnd.openxmlformats-officedocument.presentationml.slideLayout+xml"/>
  <Override PartName="/ppt/slideMasters/slideMaster7.xml" ContentType="application/vnd.openxmlformats-officedocument.presentationml.slideMaster+xml"/>
  <Override PartName="/ppt/slideLayouts/slideLayout9.xml" ContentType="application/vnd.openxmlformats-officedocument.presentationml.slideLayout+xml"/>
  <Override PartName="/ppt/slides/slide34.xml" ContentType="application/vnd.openxmlformats-officedocument.presentationml.slide+xml"/>
  <Override PartName="/ppt/slides/slide15.xml" ContentType="application/vnd.openxmlformats-officedocument.presentationml.slide+xml"/>
  <Override PartName="/ppt/theme/theme9.xml" ContentType="application/vnd.openxmlformats-officedocument.theme+xml"/>
  <Override PartName="/ppt/slides/slide20.xml" ContentType="application/vnd.openxmlformats-officedocument.presentationml.slide+xml"/>
  <Override PartName="/ppt/slideLayouts/slideLayout21.xml" ContentType="application/vnd.openxmlformats-officedocument.presentationml.slideLayout+xml"/>
  <Override PartName="/ppt/slideLayouts/slideLayout40.xml" ContentType="application/vnd.openxmlformats-officedocument.presentationml.slideLayout+xml"/>
  <Override PartName="/ppt/presProps.xml" ContentType="application/vnd.openxmlformats-officedocument.presentationml.presProps+xml"/>
  <Override PartName="/ppt/slideLayouts/slideLayout37.xml" ContentType="application/vnd.openxmlformats-officedocument.presentationml.slideLayout+xml"/>
  <Override PartName="/ppt/slideLayouts/slideLayout18.xml" ContentType="application/vnd.openxmlformats-officedocument.presentationml.slideLayout+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comments/comment1.xml" ContentType="application/vnd.openxmlformats-officedocument.presentationml.comments+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Layouts/slideLayout25.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11.xml" ContentType="application/vnd.openxmlformats-officedocument.presentationml.slideLayout+xml"/>
  <Override PartName="/ppt/slideLayouts/slideLayout30.xml" ContentType="application/vnd.openxmlformats-officedocument.presentationml.slideLayout+xml"/>
  <Override PartName="/docProps/core.xml" ContentType="application/vnd.openxmlformats-package.core-properties+xml"/>
  <Default Extension="jpeg" ContentType="image/jpeg"/>
  <Override PartName="/ppt/slides/slide8.xml" ContentType="application/vnd.openxmlformats-officedocument.presentationml.slide+xml"/>
  <Override PartName="/ppt/slides/slide12.xml" ContentType="application/vnd.openxmlformats-officedocument.presentationml.slide+xml"/>
  <Override PartName="/ppt/slideMasters/slideMaster4.xml" ContentType="application/vnd.openxmlformats-officedocument.presentationml.slideMaster+xml"/>
  <Override PartName="/ppt/slides/slide28.xml" ContentType="application/vnd.openxmlformats-officedocument.presentationml.slide+xml"/>
  <Override PartName="/ppt/theme/theme6.xml" ContentType="application/vnd.openxmlformats-officedocument.theme+xml"/>
  <Override PartName="/ppt/slideLayouts/slideLayout29.xml" ContentType="application/vnd.openxmlformats-officedocument.presentationml.slideLayout+xml"/>
  <Override PartName="/ppt/slides/slide5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s/slide31.xml" ContentType="application/vnd.openxmlformats-officedocument.presentationml.slide+xml"/>
  <Override PartName="/ppt/slideLayouts/slideLayout48.xml" ContentType="application/vnd.openxmlformats-officedocument.presentationml.slideLayout+xml"/>
  <Override PartName="/ppt/slideLayouts/slideLayout15.xml" ContentType="application/vnd.openxmlformats-officedocument.presentationml.slideLayout+xml"/>
  <Override PartName="/ppt/slideLayouts/slideLayout34.xml" ContentType="application/vnd.openxmlformats-officedocument.presentationml.slideLayout+xml"/>
  <Override PartName="/ppt/slideLayouts/slideLayout53.xml" ContentType="application/vnd.openxmlformats-officedocument.presentationml.slideLayout+xml"/>
  <Override PartName="/ppt/theme/theme10.xml" ContentType="application/vnd.openxmlformats-officedocument.theme+xml"/>
  <Default Extension="emf" ContentType="image/x-emf"/>
  <Default Extension="rels" ContentType="application/vnd.openxmlformats-package.relationships+xml"/>
  <Override PartName="/ppt/slideMasters/slideMaster8.xml" ContentType="application/vnd.openxmlformats-officedocument.presentationml.slideMaster+xml"/>
  <Override PartName="/ppt/slides/slide35.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Layouts/slideLayout22.xml" ContentType="application/vnd.openxmlformats-officedocument.presentationml.slideLayout+xml"/>
  <Override PartName="/ppt/slideLayouts/slideLayout41.xml" ContentType="application/vnd.openxmlformats-officedocument.presentationml.slideLayout+xml"/>
  <Override PartName="/ppt/slideLayouts/slideLayout38.xml" ContentType="application/vnd.openxmlformats-officedocument.presentationml.slideLayout+xml"/>
  <Override PartName="/ppt/slideLayouts/slideLayout19.xml" ContentType="application/vnd.openxmlformats-officedocument.presentationml.slideLayout+xml"/>
  <Override PartName="/ppt/notesSlides/notesSlide4.xml" ContentType="application/vnd.openxmlformats-officedocument.presentationml.notesSlide+xml"/>
  <Override PartName="/ppt/slides/slide39.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slideLayouts/slideLayout26.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12.xml" ContentType="application/vnd.openxmlformats-officedocument.presentationml.slideLayout+xml"/>
  <Override PartName="/ppt/slideLayouts/slideLayout31.xml" ContentType="application/vnd.openxmlformats-officedocument.presentationml.slideLayout+xml"/>
  <Override PartName="/ppt/slideLayouts/slideLayout50.xml" ContentType="application/vnd.openxmlformats-officedocument.presentationml.slideLayout+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theme/theme7.xml" ContentType="application/vnd.openxmlformats-officedocument.theme+xml"/>
  <Override PartName="/ppt/slides/slide51.xml" ContentType="application/vnd.openxmlformats-officedocument.presentationml.slide+xml"/>
  <Override PartName="/ppt/slideMasters/slideMaster5.xml" ContentType="application/vnd.openxmlformats-officedocument.presentationml.slideMaster+xml"/>
  <Override PartName="/ppt/slides/slide48.xml" ContentType="application/vnd.openxmlformats-officedocument.presentationml.slide+xml"/>
  <Override PartName="/ppt/slideLayouts/slideLayout7.xml" ContentType="application/vnd.openxmlformats-officedocument.presentationml.slideLayout+xml"/>
  <Override PartName="/ppt/viewProps.xml" ContentType="application/vnd.openxmlformats-officedocument.presentationml.viewProps+xml"/>
  <Override PartName="/ppt/slides/slide32.xml" ContentType="application/vnd.openxmlformats-officedocument.presentationml.slide+xml"/>
  <Override PartName="/ppt/slideLayouts/slideLayout16.xml" ContentType="application/vnd.openxmlformats-officedocument.presentationml.slideLayout+xml"/>
  <Override PartName="/ppt/slideLayouts/slideLayout35.xml" ContentType="application/vnd.openxmlformats-officedocument.presentationml.slideLayout+xml"/>
  <Override PartName="/ppt/slides/slide29.xml" ContentType="application/vnd.openxmlformats-officedocument.presentationml.slide+xml"/>
  <Override PartName="/ppt/notesMasters/notesMaster1.xml" ContentType="application/vnd.openxmlformats-officedocument.presentationml.notesMaster+xml"/>
  <Override PartName="/ppt/slideLayouts/slideLayout49.xml" ContentType="application/vnd.openxmlformats-officedocument.presentationml.slideLayout+xml"/>
  <Override PartName="/ppt/slideLayouts/slideLayout54.xml" ContentType="application/vnd.openxmlformats-officedocument.presentationml.slideLayout+xml"/>
  <Override PartName="/docProps/app.xml" ContentType="application/vnd.openxmlformats-officedocument.extended-properties+xml"/>
  <Override PartName="/ppt/presentation.xml" ContentType="application/vnd.openxmlformats-officedocument.presentationml.presentation.main+xml"/>
  <Override PartName="/ppt/slides/slide17.xml" ContentType="application/vnd.openxmlformats-officedocument.presentationml.slide+xml"/>
  <Override PartName="/ppt/slides/slide36.xml" ContentType="application/vnd.openxmlformats-officedocument.presentationml.slide+xml"/>
  <Override PartName="/ppt/slideMasters/slideMaster9.xml" ContentType="application/vnd.openxmlformats-officedocument.presentationml.slideMaster+xml"/>
  <Override PartName="/ppt/notesSlides/notesSlide1.xml" ContentType="application/vnd.openxmlformats-officedocument.presentationml.notesSlide+xml"/>
  <Override PartName="/ppt/slides/slide2.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Layouts/slideLayout23.xml" ContentType="application/vnd.openxmlformats-officedocument.presentationml.slideLayout+xml"/>
  <Override PartName="/ppt/slideLayouts/slideLayout42.xml" ContentType="application/vnd.openxmlformats-officedocument.presentationml.slideLayout+xml"/>
  <Override PartName="/ppt/slideLayouts/slideLayout39.xml" ContentType="application/vnd.openxmlformats-officedocument.presentationml.slideLayout+xml"/>
  <Override PartName="/ppt/slides/slide6.xml" ContentType="application/vnd.openxmlformats-officedocument.presentationml.slide+xml"/>
  <Override PartName="/ppt/slideMasters/slideMaster2.xml" ContentType="application/vnd.openxmlformats-officedocument.presentationml.slideMaster+xml"/>
  <Override PartName="/ppt/slideLayouts/slideLayout4.xml" ContentType="application/vnd.openxmlformats-officedocument.presentationml.slideLayout+xml"/>
  <Override PartName="/ppt/slides/slide26.xml" ContentType="application/vnd.openxmlformats-officedocument.presentationml.slide+xml"/>
  <Override PartName="/ppt/slides/slide45.xml" ContentType="application/vnd.openxmlformats-officedocument.presentationml.slide+xml"/>
  <Override PartName="/ppt/theme/theme4.xml" ContentType="application/vnd.openxmlformats-officedocument.theme+xml"/>
  <Override PartName="/ppt/slides/slide10.xml" ContentType="application/vnd.openxmlformats-officedocument.presentationml.slide+xml"/>
  <Override PartName="/ppt/slideLayouts/slideLayout27.xml" ContentType="application/vnd.openxmlformats-officedocument.presentationml.slideLayout+xml"/>
  <Override PartName="/ppt/slideLayouts/slideLayout46.xml" ContentType="application/vnd.openxmlformats-officedocument.presentationml.slideLayout+xml"/>
  <Override PartName="/ppt/slideLayouts/slideLayout13.xml" ContentType="application/vnd.openxmlformats-officedocument.presentationml.slideLayout+xml"/>
  <Override PartName="/ppt/slideLayouts/slideLayout32.xml" ContentType="application/vnd.openxmlformats-officedocument.presentationml.slideLayout+xml"/>
  <Override PartName="/ppt/slideLayouts/slideLayout51.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 id="2147483672" r:id="rId2"/>
    <p:sldMasterId id="2147483685" r:id="rId3"/>
    <p:sldMasterId id="2147483687" r:id="rId4"/>
    <p:sldMasterId id="2147483689" r:id="rId5"/>
    <p:sldMasterId id="2147483691" r:id="rId6"/>
    <p:sldMasterId id="2147483693" r:id="rId7"/>
    <p:sldMasterId id="2147483695" r:id="rId8"/>
    <p:sldMasterId id="2147483752" r:id="rId9"/>
  </p:sldMasterIdLst>
  <p:notesMasterIdLst>
    <p:notesMasterId r:id="rId61"/>
  </p:notesMasterIdLst>
  <p:sldIdLst>
    <p:sldId id="892" r:id="rId10"/>
    <p:sldId id="914" r:id="rId11"/>
    <p:sldId id="941" r:id="rId12"/>
    <p:sldId id="944" r:id="rId13"/>
    <p:sldId id="945" r:id="rId14"/>
    <p:sldId id="935" r:id="rId15"/>
    <p:sldId id="902" r:id="rId16"/>
    <p:sldId id="901" r:id="rId17"/>
    <p:sldId id="912" r:id="rId18"/>
    <p:sldId id="919" r:id="rId19"/>
    <p:sldId id="920" r:id="rId20"/>
    <p:sldId id="921" r:id="rId21"/>
    <p:sldId id="933" r:id="rId22"/>
    <p:sldId id="915" r:id="rId23"/>
    <p:sldId id="894" r:id="rId24"/>
    <p:sldId id="893" r:id="rId25"/>
    <p:sldId id="895" r:id="rId26"/>
    <p:sldId id="896" r:id="rId27"/>
    <p:sldId id="897" r:id="rId28"/>
    <p:sldId id="898" r:id="rId29"/>
    <p:sldId id="899" r:id="rId30"/>
    <p:sldId id="909" r:id="rId31"/>
    <p:sldId id="942" r:id="rId32"/>
    <p:sldId id="879" r:id="rId33"/>
    <p:sldId id="800" r:id="rId34"/>
    <p:sldId id="256" r:id="rId35"/>
    <p:sldId id="943" r:id="rId36"/>
    <p:sldId id="910" r:id="rId37"/>
    <p:sldId id="911" r:id="rId38"/>
    <p:sldId id="913" r:id="rId39"/>
    <p:sldId id="865" r:id="rId40"/>
    <p:sldId id="904" r:id="rId41"/>
    <p:sldId id="905" r:id="rId42"/>
    <p:sldId id="876" r:id="rId43"/>
    <p:sldId id="877" r:id="rId44"/>
    <p:sldId id="906" r:id="rId45"/>
    <p:sldId id="903" r:id="rId46"/>
    <p:sldId id="866" r:id="rId47"/>
    <p:sldId id="867" r:id="rId48"/>
    <p:sldId id="869" r:id="rId49"/>
    <p:sldId id="870" r:id="rId50"/>
    <p:sldId id="938" r:id="rId51"/>
    <p:sldId id="936" r:id="rId52"/>
    <p:sldId id="907" r:id="rId53"/>
    <p:sldId id="939" r:id="rId54"/>
    <p:sldId id="923" r:id="rId55"/>
    <p:sldId id="924" r:id="rId56"/>
    <p:sldId id="925" r:id="rId57"/>
    <p:sldId id="926" r:id="rId58"/>
    <p:sldId id="927" r:id="rId59"/>
    <p:sldId id="934" r:id="rId6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83"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Claudia Meißner" initials="CM" lastIdx="1"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767"/>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horzBarState="maximized">
    <p:restoredLeft sz="15987" autoAdjust="0"/>
    <p:restoredTop sz="94660"/>
  </p:normalViewPr>
  <p:slideViewPr>
    <p:cSldViewPr snapToGrid="0">
      <p:cViewPr varScale="1">
        <p:scale>
          <a:sx n="87" d="100"/>
          <a:sy n="87" d="100"/>
        </p:scale>
        <p:origin x="-112" y="-192"/>
      </p:cViewPr>
      <p:guideLst>
        <p:guide orient="horz" pos="2183"/>
        <p:guide pos="3840"/>
      </p:guideLst>
    </p:cSldViewPr>
  </p:slideViewPr>
  <p:notesTextViewPr>
    <p:cViewPr>
      <p:scale>
        <a:sx n="1" d="1"/>
        <a:sy n="1" d="1"/>
      </p:scale>
      <p:origin x="0" y="0"/>
    </p:cViewPr>
  </p:notesTextViewPr>
  <p:sorterViewPr>
    <p:cViewPr>
      <p:scale>
        <a:sx n="66" d="100"/>
        <a:sy n="66" d="100"/>
      </p:scale>
      <p:origin x="0" y="230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63" Type="http://schemas.openxmlformats.org/officeDocument/2006/relationships/commentAuthors" Target="commentAuthors.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slide" Target="slides/slide44.xml"/><Relationship Id="rId54" Type="http://schemas.openxmlformats.org/officeDocument/2006/relationships/slide" Target="slides/slide45.xml"/><Relationship Id="rId55" Type="http://schemas.openxmlformats.org/officeDocument/2006/relationships/slide" Target="slides/slide46.xml"/><Relationship Id="rId56" Type="http://schemas.openxmlformats.org/officeDocument/2006/relationships/slide" Target="slides/slide47.xml"/><Relationship Id="rId57" Type="http://schemas.openxmlformats.org/officeDocument/2006/relationships/slide" Target="slides/slide48.xml"/><Relationship Id="rId58" Type="http://schemas.openxmlformats.org/officeDocument/2006/relationships/slide" Target="slides/slide49.xml"/><Relationship Id="rId59" Type="http://schemas.openxmlformats.org/officeDocument/2006/relationships/slide" Target="slides/slide5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60" Type="http://schemas.openxmlformats.org/officeDocument/2006/relationships/slide" Target="slides/slide51.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 authorId="0" dt="2016-02-02T21:35:55" idx="1">
    <p:pos x="2024" y="88"/>
    <p:text>Störungen der Krankheitsverarbeitung oder -bewältigung des Diabetes mellitus selbst oder dessen Folgeerkrankungen
erhöhte psychische Belastung oder psychische Störung
komorbide psychische Störung oder diabetes-bezogene psychische Störung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CB8223-08A9-4E60-B27B-9A0472D32F8C}" type="datetimeFigureOut">
              <a:rPr lang="de-DE" smtClean="0"/>
              <a:pPr/>
              <a:t>18.09.2026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5DB4E-E113-4C3A-8C38-38E4AFBA28BA}"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05235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Slide Image Placehold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FBE050-34A5-43F1-82F3-E10D1A352174}"/>
              </a:ext>
            </a:extLst>
          </p:cNvPr>
          <p:cNvSpPr>
            <a:spLocks noGrp="1" noRot="1" noChangeAspect="1" noChangeArrowheads="1" noTextEdit="1"/>
          </p:cNvSpPr>
          <p:nvPr>
            <p:ph type="sldImg"/>
          </p:nvPr>
        </p:nvSpPr>
        <p:spPr>
          <a:xfrm>
            <a:off x="993775" y="768350"/>
            <a:ext cx="5114925" cy="3836988"/>
          </a:xfrm>
          <a:ln/>
        </p:spPr>
      </p:sp>
      <p:sp>
        <p:nvSpPr>
          <p:cNvPr id="104451" name="Notes Placehold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4CC63CE-ED3A-4A9F-87FF-ABA1BA642D6B}"/>
              </a:ext>
            </a:extLst>
          </p:cNvPr>
          <p:cNvSpPr>
            <a:spLocks noGrp="1"/>
          </p:cNvSpPr>
          <p:nvPr>
            <p:ph type="body" idx="1"/>
          </p:nvPr>
        </p:nvSpPr>
        <p:spPr>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p>
            <a:r>
              <a:rPr lang="en-US" altLang="de-DE">
                <a:ea typeface="ＭＳ Ｐゴシック" panose="020B0600070205080204" pitchFamily="34" charset="-128"/>
              </a:rPr>
              <a:t>Wie können diese Aussehen?</a:t>
            </a:r>
          </a:p>
          <a:p>
            <a:endParaRPr lang="en-US" altLang="de-DE">
              <a:ea typeface="ＭＳ Ｐゴシック" panose="020B0600070205080204" pitchFamily="34" charset="-128"/>
            </a:endParaRPr>
          </a:p>
          <a:p>
            <a:r>
              <a:rPr lang="de-DE" altLang="de-DE">
                <a:ea typeface="ＭＳ Ｐゴシック" panose="020B0600070205080204" pitchFamily="34" charset="-128"/>
              </a:rPr>
              <a:t>Insbesondere der Umgang mit psycho-sozialen Belastungen im Zusammenhang mit Diabetes, sowie psychische Komorbiditäten Depressionen, Angsterkrankungen, Essstörungen) stellen Patienten und Behandler vor besondere Herausforderungen. </a:t>
            </a:r>
            <a:endParaRPr lang="en-US" altLang="de-DE">
              <a:ea typeface="ＭＳ Ｐゴシック" panose="020B0600070205080204" pitchFamily="34" charset="-128"/>
            </a:endParaRPr>
          </a:p>
          <a:p>
            <a:endParaRPr lang="en-US" altLang="de-DE">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Slide Image Placehold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C2D021F-E1ED-49D7-A269-B877319EF045}"/>
              </a:ext>
            </a:extLst>
          </p:cNvPr>
          <p:cNvSpPr>
            <a:spLocks noGrp="1" noRot="1" noChangeAspect="1" noChangeArrowheads="1" noTextEdit="1"/>
          </p:cNvSpPr>
          <p:nvPr>
            <p:ph type="sldImg"/>
          </p:nvPr>
        </p:nvSpPr>
        <p:spPr>
          <a:xfrm>
            <a:off x="141288" y="768350"/>
            <a:ext cx="6819900" cy="3836988"/>
          </a:xfrm>
          <a:ln/>
        </p:spPr>
      </p:sp>
      <p:sp>
        <p:nvSpPr>
          <p:cNvPr id="109571" name="Notes Placehold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46550AF-A4E2-4C36-9459-4643E26CDDC7}"/>
              </a:ext>
            </a:extLst>
          </p:cNvPr>
          <p:cNvSpPr>
            <a:spLocks noGrp="1"/>
          </p:cNvSpPr>
          <p:nvPr>
            <p:ph type="body" idx="1"/>
          </p:nvPr>
        </p:nvSpPr>
        <p:spPr>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p>
            <a:r>
              <a:rPr lang="en-US" altLang="de-DE">
                <a:ea typeface="ＭＳ Ｐゴシック" panose="020B0600070205080204" pitchFamily="34" charset="-128"/>
              </a:rPr>
              <a:t>Psychotherapeutische Interventionen: insbesondere Aktivitätenaufbau, (Umgang mit neg. Gedanken + Soziale Kompentenz)</a:t>
            </a:r>
          </a:p>
          <a:p>
            <a:endParaRPr lang="en-US" altLang="de-DE">
              <a:ea typeface="ＭＳ Ｐゴシック" panose="020B0600070205080204" pitchFamily="34" charset="-128"/>
            </a:endParaRPr>
          </a:p>
          <a:p>
            <a:endParaRPr lang="en-US" altLang="de-DE">
              <a:ea typeface="ＭＳ Ｐゴシック" panose="020B0600070205080204" pitchFamily="34" charset="-128"/>
            </a:endParaRPr>
          </a:p>
          <a:p>
            <a:endParaRPr lang="en-US" altLang="de-DE">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Slide Image Placehold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AD11C72-8ACC-4CAD-AC70-E8A677350CDB}"/>
              </a:ext>
            </a:extLst>
          </p:cNvPr>
          <p:cNvSpPr>
            <a:spLocks noGrp="1" noRot="1" noChangeAspect="1" noChangeArrowheads="1" noTextEdit="1"/>
          </p:cNvSpPr>
          <p:nvPr>
            <p:ph type="sldImg"/>
          </p:nvPr>
        </p:nvSpPr>
        <p:spPr>
          <a:xfrm>
            <a:off x="141288" y="768350"/>
            <a:ext cx="6819900" cy="3836988"/>
          </a:xfrm>
          <a:ln/>
        </p:spPr>
      </p:sp>
      <p:sp>
        <p:nvSpPr>
          <p:cNvPr id="124931" name="Notes Placehold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B2990D5-6D74-4D6E-B12A-394BC08133C1}"/>
              </a:ext>
            </a:extLst>
          </p:cNvPr>
          <p:cNvSpPr>
            <a:spLocks noGrp="1"/>
          </p:cNvSpPr>
          <p:nvPr>
            <p:ph type="body" idx="1"/>
          </p:nvPr>
        </p:nvSpPr>
        <p:spPr>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p>
            <a:r>
              <a:rPr lang="en-US" altLang="de-DE" b="1">
                <a:ea typeface="ＭＳ Ｐゴシック" panose="020B0600070205080204" pitchFamily="34" charset="-128"/>
              </a:rPr>
              <a:t>- Blutzuckerwahrnehmungstraining -&gt; Bsp. Frau K. wiederholt internistisch stationär auf Grund von straken Hypoglykämien -&gt; Unterzuckerung für Pat immer schwieriger Wahrzunehmen, früher schwitzige Hände, jetzt bemerkt sie nichts.</a:t>
            </a:r>
          </a:p>
          <a:p>
            <a:r>
              <a:rPr lang="de-DE" altLang="de-DE" b="1">
                <a:solidFill>
                  <a:srgbClr val="003399"/>
                </a:solidFill>
                <a:latin typeface="Arial" panose="020B0604020202020204" pitchFamily="34" charset="0"/>
                <a:ea typeface="ＭＳ Ｐゴシック" panose="020B0600070205080204" pitchFamily="34" charset="-128"/>
              </a:rPr>
              <a:t>- Differenzierung zwischen Symptomen der Panikattacke und der Hypoglykämie</a:t>
            </a:r>
          </a:p>
          <a:p>
            <a:r>
              <a:rPr lang="de-DE" altLang="de-DE" b="1">
                <a:solidFill>
                  <a:srgbClr val="003399"/>
                </a:solidFill>
                <a:latin typeface="Arial" panose="020B0604020202020204" pitchFamily="34" charset="0"/>
                <a:ea typeface="ＭＳ Ｐゴシック" panose="020B0600070205080204" pitchFamily="34" charset="-128"/>
              </a:rPr>
              <a:t>- Behandlung der komorbiden Panikstörung mit Exposition</a:t>
            </a:r>
          </a:p>
          <a:p>
            <a:endParaRPr lang="en-US" altLang="de-DE">
              <a:ea typeface="ＭＳ Ｐゴシック" panose="020B0600070205080204" pitchFamily="34" charset="-128"/>
            </a:endParaRPr>
          </a:p>
          <a:p>
            <a:endParaRPr lang="en-US" altLang="de-DE">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CE64911-ECA3-4680-ABB6-AC40FF2D0493}"/>
              </a:ext>
            </a:extLst>
          </p:cNvPr>
          <p:cNvSpPr>
            <a:spLocks noGrp="1" noChangeArrowheads="1"/>
          </p:cNvSpPr>
          <p:nvPr>
            <p:ph type="sldNum" sz="quarter" idx="5"/>
          </p:nvPr>
        </p:nvSpPr>
        <p:spPr>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defTabSz="920750">
              <a:defRPr sz="2400">
                <a:solidFill>
                  <a:schemeClr val="tx1"/>
                </a:solidFill>
                <a:latin typeface="Times New Roman" panose="02020603050405020304" pitchFamily="18" charset="0"/>
                <a:ea typeface="ＭＳ Ｐゴシック" panose="020B0600070205080204" pitchFamily="34" charset="-128"/>
              </a:defRPr>
            </a:lvl1pPr>
            <a:lvl2pPr marL="37931725" indent="-37474525" defTabSz="92075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2075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2075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2075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2075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2075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2075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2075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20750" rtl="0" eaLnBrk="1" fontAlgn="base" latinLnBrk="0" hangingPunct="1">
              <a:lnSpc>
                <a:spcPct val="100000"/>
              </a:lnSpc>
              <a:spcBef>
                <a:spcPct val="0"/>
              </a:spcBef>
              <a:spcAft>
                <a:spcPct val="0"/>
              </a:spcAft>
              <a:buClrTx/>
              <a:buSzTx/>
              <a:buFontTx/>
              <a:buNone/>
              <a:tabLst/>
              <a:defRPr/>
            </a:pPr>
            <a:fld id="{57148BFE-05AF-4846-85A1-C8DA27A9444D}" type="slidenum">
              <a:rPr kumimoji="0" lang="de-DE" altLang="de-DE" sz="11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20750" rtl="0" eaLnBrk="1" fontAlgn="base" latinLnBrk="0" hangingPunct="1">
                <a:lnSpc>
                  <a:spcPct val="100000"/>
                </a:lnSpc>
                <a:spcBef>
                  <a:spcPct val="0"/>
                </a:spcBef>
                <a:spcAft>
                  <a:spcPct val="0"/>
                </a:spcAft>
                <a:buClrTx/>
                <a:buSzTx/>
                <a:buFontTx/>
                <a:buNone/>
                <a:tabLst/>
                <a:defRPr/>
              </a:pPr>
              <a:t>25</a:t>
            </a:fld>
            <a:endParaRPr kumimoji="0" lang="de-DE" altLang="de-DE" sz="11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1747"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9E2EC11-64FC-4F8B-8758-4D7EB665B615}"/>
              </a:ext>
            </a:extLst>
          </p:cNvPr>
          <p:cNvSpPr>
            <a:spLocks noGrp="1" noRot="1" noChangeAspect="1" noChangeArrowheads="1" noTextEdit="1"/>
          </p:cNvSpPr>
          <p:nvPr>
            <p:ph type="sldImg"/>
          </p:nvPr>
        </p:nvSpPr>
        <p:spPr>
          <a:xfrm>
            <a:off x="993775" y="768350"/>
            <a:ext cx="5114925" cy="3836988"/>
          </a:xfrm>
          <a:ln/>
        </p:spPr>
      </p:sp>
      <p:sp>
        <p:nvSpPr>
          <p:cNvPr id="31748"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F89CA1-D0BD-4EEF-A019-AEDE23ADA707}"/>
              </a:ext>
            </a:extLst>
          </p:cNvPr>
          <p:cNvSpPr>
            <a:spLocks noGrp="1" noChangeArrowheads="1"/>
          </p:cNvSpPr>
          <p:nvPr>
            <p:ph type="body" idx="1"/>
          </p:nvPr>
        </p:nvSpPr>
        <p:spPr>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33E4FE5-420E-4B9A-9ED7-0F92FB85CD37}"/>
              </a:ext>
            </a:extLst>
          </p:cNvPr>
          <p:cNvSpPr>
            <a:spLocks noGrp="1"/>
          </p:cNvSpPr>
          <p:nvPr>
            <p:ph type="ctrTitle"/>
          </p:nvPr>
        </p:nvSpPr>
        <p:spPr>
          <a:xfrm>
            <a:off x="1524000" y="1122363"/>
            <a:ext cx="9144000" cy="2387600"/>
          </a:xfrm>
        </p:spPr>
        <p:txBody>
          <a:bodyPr anchor="b"/>
          <a:lstStyle>
            <a:lvl1pPr algn="ctr">
              <a:defRPr sz="4500"/>
            </a:lvl1pPr>
          </a:lstStyle>
          <a:p>
            <a:r>
              <a:rPr lang="de-DE"/>
              <a:t>Mastertitelformat bearbeiten</a:t>
            </a:r>
          </a:p>
        </p:txBody>
      </p:sp>
      <p:sp>
        <p:nvSpPr>
          <p:cNvPr id="3" name="Untertitel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0BDAE93-8DF2-4C21-93F0-924E3736DB42}"/>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AC7AEB-5242-490A-B522-198DC37FE216}"/>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DDFF03-7B79-4B61-A12B-4EB2068401E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55B1C58-C575-4001-A251-9EC77D6E2EE2}"/>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443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B789251-1081-4A58-B311-96E04DDADFB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F2A976B-0D71-4042-A83B-B89B93AEF53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C761436-4B84-49C8-B347-0A4CE6BA863C}"/>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E33B882-7E5B-40B5-90E6-B7B72CBDDB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9E56188-2F77-4049-B5CD-17B6A7743FC2}"/>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9140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F1D43D4-BE9E-4E0E-8331-4B69788B0AA8}"/>
              </a:ext>
            </a:extLst>
          </p:cNvPr>
          <p:cNvSpPr>
            <a:spLocks noGrp="1"/>
          </p:cNvSpPr>
          <p:nvPr>
            <p:ph type="title"/>
          </p:nvPr>
        </p:nvSpPr>
        <p:spPr>
          <a:xfrm>
            <a:off x="831851" y="1709740"/>
            <a:ext cx="10515600" cy="2852737"/>
          </a:xfrm>
        </p:spPr>
        <p:txBody>
          <a:bodyPr anchor="b"/>
          <a:lstStyle>
            <a:lvl1pPr>
              <a:defRPr sz="4500"/>
            </a:lvl1p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1107096-2819-4EE2-B39F-DD74ACB5DA1B}"/>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7B43566-1D65-47E5-9991-851C3F477BB0}"/>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61CF953-8D5C-4879-B151-7F8D744B201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429D71F-E765-459F-BFB7-9B395FB1403E}"/>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4237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4E35ACC-84A8-46DD-A099-18F8830CD13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933A7FD-55F5-4335-9CD9-F5076ADD886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2DA99C8-DC5F-4D93-B3A5-56D534B6B18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95D618C-6F99-456F-91D0-37A6D86B2F11}"/>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397081-A4AD-4AA5-8557-3740DC06FD9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DBA2DD4-3C1B-4A31-A392-A1723650D9F4}"/>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8000778"/>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AA9D500-D1EF-4451-B23A-7C30031C8755}"/>
              </a:ext>
            </a:extLst>
          </p:cNvPr>
          <p:cNvSpPr>
            <a:spLocks noGrp="1"/>
          </p:cNvSpPr>
          <p:nvPr>
            <p:ph type="title"/>
          </p:nvPr>
        </p:nvSpPr>
        <p:spPr>
          <a:xfrm>
            <a:off x="839788" y="365127"/>
            <a:ext cx="10515600" cy="1325563"/>
          </a:xfrm>
        </p:spPr>
        <p:txBody>
          <a:body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30EAE4D-5688-4AA9-8553-BE5FA02F66F5}"/>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65D735D-8747-44C8-A75F-6E7CD809F77C}"/>
              </a:ext>
            </a:extLst>
          </p:cNvPr>
          <p:cNvSpPr>
            <a:spLocks noGrp="1"/>
          </p:cNvSpPr>
          <p:nvPr>
            <p:ph sz="half" idx="2"/>
          </p:nvPr>
        </p:nvSpPr>
        <p:spPr>
          <a:xfrm>
            <a:off x="839789"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B1403E5-A4F1-4D0A-AE71-AA51EA1A82A5}"/>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FD4EB4F-4BED-44D3-85D8-52A191F746A9}"/>
              </a:ext>
            </a:extLst>
          </p:cNvPr>
          <p:cNvSpPr>
            <a:spLocks noGrp="1"/>
          </p:cNvSpPr>
          <p:nvPr>
            <p:ph sz="quarter" idx="4"/>
          </p:nvPr>
        </p:nvSpPr>
        <p:spPr>
          <a:xfrm>
            <a:off x="6172201"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44204FF-D28C-409C-AB5E-1397719FD5D5}"/>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8" name="Fußzeilenplatzhalter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4B7AEB-05BA-449A-9BC4-01B045D20B9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E7AB874-863E-4C4F-BD3F-A90B977119F7}"/>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76623795"/>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9E6A146-70B3-423E-B692-4421C7701EA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B1E143F-CF90-4E0D-8D09-669CDCEFF4DC}"/>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4" name="Fußzeile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FD51991-01D2-476B-BF4B-112FDB4DD11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F8ABAA5-361D-4FBD-8A4F-92BCF4BCAE85}"/>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72966714"/>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CEA8E59-0208-4085-99CF-8AB00DF72C16}"/>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3" name="Fußzeilen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E16E6AA-82D8-4C52-895F-C2C0BB42E2F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BD02A36-A343-4B02-8542-1EF586FA6366}"/>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4216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C51F370-F574-46E2-AB46-63389270A1CF}"/>
              </a:ext>
            </a:extLst>
          </p:cNvPr>
          <p:cNvSpPr>
            <a:spLocks noGrp="1"/>
          </p:cNvSpPr>
          <p:nvPr>
            <p:ph type="title"/>
          </p:nvPr>
        </p:nvSpPr>
        <p:spPr>
          <a:xfrm>
            <a:off x="839788" y="457200"/>
            <a:ext cx="3932237" cy="1600200"/>
          </a:xfrm>
        </p:spPr>
        <p:txBody>
          <a:bodyPr anchor="b"/>
          <a:lstStyle>
            <a:lvl1pPr>
              <a:defRPr sz="2400"/>
            </a:lvl1p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D31D7CF-D6E1-4053-BEF7-AB39E08500A2}"/>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F88E8E2-5065-486D-A369-2B96AADCEAF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B8E2529-86F0-4768-868E-5261B33B0DF2}"/>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D5DF721-0AA7-40AC-88F0-1594B60A21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BAB8F5-3CB9-49AC-A5B7-B68A6FDFF747}"/>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4966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B1CCC81-F287-49CC-88C6-C1C5CE0645C4}"/>
              </a:ext>
            </a:extLst>
          </p:cNvPr>
          <p:cNvSpPr>
            <a:spLocks noGrp="1"/>
          </p:cNvSpPr>
          <p:nvPr>
            <p:ph type="title"/>
          </p:nvPr>
        </p:nvSpPr>
        <p:spPr>
          <a:xfrm>
            <a:off x="839788" y="457200"/>
            <a:ext cx="3932237" cy="1600200"/>
          </a:xfrm>
        </p:spPr>
        <p:txBody>
          <a:bodyPr anchor="b"/>
          <a:lstStyle>
            <a:lvl1pPr>
              <a:defRPr sz="2400"/>
            </a:lvl1pPr>
          </a:lstStyle>
          <a:p>
            <a:r>
              <a:rPr lang="de-DE"/>
              <a:t>Mastertitelformat bearbeiten</a:t>
            </a:r>
          </a:p>
        </p:txBody>
      </p:sp>
      <p:sp>
        <p:nvSpPr>
          <p:cNvPr id="3" name="Bild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09242F-2766-4BBD-806B-9725DEC31BE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E7C09E6-5328-4335-81BB-304F2297A956}"/>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B6BB16F-7374-4B9D-A233-6222B8CA182A}"/>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572F3BE-DC20-4983-A958-1E2C71057B7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AC467CE-80EA-478D-8B01-ACDB6EEECF9D}"/>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48712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EDC013-6C69-4D01-AA69-9D31CF4DF3C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05D888D-464E-4B0A-90FA-C4145B96BA7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4C9FDF-6FFB-4184-99E0-A43A32FCADB0}"/>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BA6FA52-2795-4B0D-A125-C0CA785479F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9107A8A-33F8-4A9D-8CBC-D0721464C580}"/>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18658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9D6D329-AC2A-473D-BE15-DE5C56969135}"/>
              </a:ext>
            </a:extLst>
          </p:cNvPr>
          <p:cNvSpPr>
            <a:spLocks noGrp="1"/>
          </p:cNvSpPr>
          <p:nvPr>
            <p:ph type="title" orient="vert"/>
          </p:nvPr>
        </p:nvSpPr>
        <p:spPr>
          <a:xfrm>
            <a:off x="8724901" y="365125"/>
            <a:ext cx="2628900" cy="5811838"/>
          </a:xfrm>
        </p:spPr>
        <p:txBody>
          <a:bodyPr vert="eaVert"/>
          <a:lstStyle/>
          <a:p>
            <a:r>
              <a:rPr lang="de-DE"/>
              <a:t>Mastertitelformat bearbeiten</a:t>
            </a:r>
          </a:p>
        </p:txBody>
      </p:sp>
      <p:sp>
        <p:nvSpPr>
          <p:cNvPr id="3" name="Vertikaler 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D665745-BEED-4F98-A651-D5460F24A456}"/>
              </a:ext>
            </a:extLst>
          </p:cNvPr>
          <p:cNvSpPr>
            <a:spLocks noGrp="1"/>
          </p:cNvSpPr>
          <p:nvPr>
            <p:ph type="body" orient="vert" idx="1"/>
          </p:nvPr>
        </p:nvSpPr>
        <p:spPr>
          <a:xfrm>
            <a:off x="838201"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8A0D10E-8DFB-4A48-BD0D-C637919C6DE1}"/>
              </a:ext>
            </a:extLst>
          </p:cNvPr>
          <p:cNvSpPr>
            <a:spLocks noGrp="1"/>
          </p:cNvSpPr>
          <p:nvPr>
            <p:ph type="dt" sz="half" idx="10"/>
          </p:nvPr>
        </p:nvSpPr>
        <p:spPr/>
        <p:txBody>
          <a:body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EAF9F14-30AF-41CC-89FD-8060E54723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29C0EE-C283-4DCE-B9D3-C52FB28C8EC7}"/>
              </a:ext>
            </a:extLst>
          </p:cNvPr>
          <p:cNvSpPr>
            <a:spLocks noGrp="1"/>
          </p:cNvSpPr>
          <p:nvPr>
            <p:ph type="sldNum" sz="quarter" idx="12"/>
          </p:nvPr>
        </p:nvSpPr>
        <p:spPr/>
        <p:txBody>
          <a:body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34899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Mastertitelformat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A52EE12-ACB5-4860-9254-D8702B5997EC}"/>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F33B7EC-6124-4793-A4E2-5046A986025F}"/>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8100705-4A47-47F2-9E27-C90EE43FE71B}"/>
              </a:ext>
            </a:extLst>
          </p:cNvPr>
          <p:cNvSpPr>
            <a:spLocks noGrp="1" noChangeArrowheads="1"/>
          </p:cNvSpPr>
          <p:nvPr>
            <p:ph type="sldNum" sz="quarter" idx="12"/>
          </p:nvPr>
        </p:nvSpPr>
        <p:spPr>
          <a:ln/>
        </p:spPr>
        <p:txBody>
          <a:bodyPr/>
          <a:lstStyle>
            <a:lvl1pPr>
              <a:defRPr/>
            </a:lvl1pPr>
          </a:lstStyle>
          <a:p>
            <a:pPr>
              <a:defRPr/>
            </a:pPr>
            <a:fld id="{D4BB51FA-27B0-4AB6-9A30-24B46CF83782}"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7597421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81D1E35-D9F5-444F-B530-717392A180B7}"/>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A4CB21B-2D9A-41AC-B2DB-8A2BC5C6673F}"/>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37D491-8011-4EFE-80D3-E6ED7926DDE7}"/>
              </a:ext>
            </a:extLst>
          </p:cNvPr>
          <p:cNvSpPr>
            <a:spLocks noGrp="1" noChangeArrowheads="1"/>
          </p:cNvSpPr>
          <p:nvPr>
            <p:ph type="sldNum" sz="quarter" idx="12"/>
          </p:nvPr>
        </p:nvSpPr>
        <p:spPr>
          <a:ln/>
        </p:spPr>
        <p:txBody>
          <a:bodyPr/>
          <a:lstStyle>
            <a:lvl1pPr>
              <a:defRPr/>
            </a:lvl1pPr>
          </a:lstStyle>
          <a:p>
            <a:pPr>
              <a:defRPr/>
            </a:pPr>
            <a:fld id="{33CAFC27-C807-4ACC-B9AB-824949029A14}"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3807222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4732FFC-6643-41AC-B78F-80E25922D82A}"/>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3A54E8A-6F2B-4D19-A6E2-840A81958FAF}"/>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8DB9C16-4AF6-48E1-9B73-C550DC2CEE59}"/>
              </a:ext>
            </a:extLst>
          </p:cNvPr>
          <p:cNvSpPr>
            <a:spLocks noGrp="1" noChangeArrowheads="1"/>
          </p:cNvSpPr>
          <p:nvPr>
            <p:ph type="sldNum" sz="quarter" idx="12"/>
          </p:nvPr>
        </p:nvSpPr>
        <p:spPr>
          <a:ln/>
        </p:spPr>
        <p:txBody>
          <a:bodyPr/>
          <a:lstStyle>
            <a:lvl1pPr>
              <a:defRPr/>
            </a:lvl1pPr>
          </a:lstStyle>
          <a:p>
            <a:pPr>
              <a:defRPr/>
            </a:pPr>
            <a:fld id="{0177D36F-F865-4DC0-A425-F7093455B92E}"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4657517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560D661-C539-4607-9B6D-5B1951D0669D}"/>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E2A2386-2215-48FD-B515-7602800F70D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618205A-D921-4310-B331-1F90B50A2FE4}"/>
              </a:ext>
            </a:extLst>
          </p:cNvPr>
          <p:cNvSpPr>
            <a:spLocks noGrp="1" noChangeArrowheads="1"/>
          </p:cNvSpPr>
          <p:nvPr>
            <p:ph type="sldNum" sz="quarter" idx="12"/>
          </p:nvPr>
        </p:nvSpPr>
        <p:spPr>
          <a:ln/>
        </p:spPr>
        <p:txBody>
          <a:bodyPr/>
          <a:lstStyle>
            <a:lvl1pPr>
              <a:defRPr/>
            </a:lvl1pPr>
          </a:lstStyle>
          <a:p>
            <a:pPr>
              <a:defRPr/>
            </a:pPr>
            <a:fld id="{6C32CA7D-5D0D-4A3D-B6AC-316E7D71D883}"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4780523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2FFA202-315B-4869-96C5-5F28FD4DA721}"/>
              </a:ext>
            </a:extLst>
          </p:cNvPr>
          <p:cNvSpPr>
            <a:spLocks noGrp="1" noChangeArrowheads="1"/>
          </p:cNvSpPr>
          <p:nvPr>
            <p:ph type="dt" sz="half" idx="10"/>
          </p:nvPr>
        </p:nvSpPr>
        <p:spPr>
          <a:ln/>
        </p:spPr>
        <p:txBody>
          <a:bodyPr/>
          <a:lstStyle>
            <a:lvl1pPr>
              <a:defRPr/>
            </a:lvl1pPr>
          </a:lstStyle>
          <a:p>
            <a:pPr>
              <a:defRPr/>
            </a:pPr>
            <a:endParaRPr lang="de-DE"/>
          </a:p>
        </p:txBody>
      </p:sp>
      <p:sp>
        <p:nvSpPr>
          <p:cNvPr id="8"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5F3E097-3AC0-48EA-8940-E027EEB20895}"/>
              </a:ext>
            </a:extLst>
          </p:cNvPr>
          <p:cNvSpPr>
            <a:spLocks noGrp="1" noChangeArrowheads="1"/>
          </p:cNvSpPr>
          <p:nvPr>
            <p:ph type="ftr" sz="quarter" idx="11"/>
          </p:nvPr>
        </p:nvSpPr>
        <p:spPr>
          <a:ln/>
        </p:spPr>
        <p:txBody>
          <a:bodyPr/>
          <a:lstStyle>
            <a:lvl1pPr>
              <a:defRPr/>
            </a:lvl1pPr>
          </a:lstStyle>
          <a:p>
            <a:pPr>
              <a:defRPr/>
            </a:pPr>
            <a:endParaRPr lang="de-DE"/>
          </a:p>
        </p:txBody>
      </p:sp>
      <p:sp>
        <p:nvSpPr>
          <p:cNvPr id="9"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677297E-1A66-4735-8246-651454914570}"/>
              </a:ext>
            </a:extLst>
          </p:cNvPr>
          <p:cNvSpPr>
            <a:spLocks noGrp="1" noChangeArrowheads="1"/>
          </p:cNvSpPr>
          <p:nvPr>
            <p:ph type="sldNum" sz="quarter" idx="12"/>
          </p:nvPr>
        </p:nvSpPr>
        <p:spPr>
          <a:ln/>
        </p:spPr>
        <p:txBody>
          <a:bodyPr/>
          <a:lstStyle>
            <a:lvl1pPr>
              <a:defRPr/>
            </a:lvl1pPr>
          </a:lstStyle>
          <a:p>
            <a:pPr>
              <a:defRPr/>
            </a:pPr>
            <a:fld id="{64E2C705-7ACA-4A0F-8301-8A3A10AB714F}"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6880133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F1F273B-2380-4230-8EB3-99ABCA33FF04}"/>
              </a:ext>
            </a:extLst>
          </p:cNvPr>
          <p:cNvSpPr>
            <a:spLocks noGrp="1" noChangeArrowheads="1"/>
          </p:cNvSpPr>
          <p:nvPr>
            <p:ph type="dt" sz="half" idx="10"/>
          </p:nvPr>
        </p:nvSpPr>
        <p:spPr>
          <a:ln/>
        </p:spPr>
        <p:txBody>
          <a:bodyPr/>
          <a:lstStyle>
            <a:lvl1pPr>
              <a:defRPr/>
            </a:lvl1pPr>
          </a:lstStyle>
          <a:p>
            <a:pPr>
              <a:defRPr/>
            </a:pPr>
            <a:endParaRPr lang="de-DE"/>
          </a:p>
        </p:txBody>
      </p:sp>
      <p:sp>
        <p:nvSpPr>
          <p:cNvPr id="4"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04EDBFA-3D12-42DD-98B1-8C0E14EE9B3F}"/>
              </a:ext>
            </a:extLst>
          </p:cNvPr>
          <p:cNvSpPr>
            <a:spLocks noGrp="1" noChangeArrowheads="1"/>
          </p:cNvSpPr>
          <p:nvPr>
            <p:ph type="ftr" sz="quarter" idx="11"/>
          </p:nvPr>
        </p:nvSpPr>
        <p:spPr>
          <a:ln/>
        </p:spPr>
        <p:txBody>
          <a:bodyPr/>
          <a:lstStyle>
            <a:lvl1pPr>
              <a:defRPr/>
            </a:lvl1pPr>
          </a:lstStyle>
          <a:p>
            <a:pPr>
              <a:defRPr/>
            </a:pPr>
            <a:endParaRPr lang="de-DE"/>
          </a:p>
        </p:txBody>
      </p:sp>
      <p:sp>
        <p:nvSpPr>
          <p:cNvPr id="5"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615B1B8-EBE3-4A96-A2DA-957E81E0D8B2}"/>
              </a:ext>
            </a:extLst>
          </p:cNvPr>
          <p:cNvSpPr>
            <a:spLocks noGrp="1" noChangeArrowheads="1"/>
          </p:cNvSpPr>
          <p:nvPr>
            <p:ph type="sldNum" sz="quarter" idx="12"/>
          </p:nvPr>
        </p:nvSpPr>
        <p:spPr>
          <a:ln/>
        </p:spPr>
        <p:txBody>
          <a:bodyPr/>
          <a:lstStyle>
            <a:lvl1pPr>
              <a:defRPr/>
            </a:lvl1pPr>
          </a:lstStyle>
          <a:p>
            <a:pPr>
              <a:defRPr/>
            </a:pPr>
            <a:fld id="{84895DB0-3DFB-4F29-816B-D381F888C972}"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7151303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4413826-EB13-42BE-B6FA-EA11FB7367E3}"/>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0146CA0-855A-46D5-91A8-8B9452177396}"/>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CAA9171-DA5B-46ED-9FAF-AD090CDE8F91}"/>
              </a:ext>
            </a:extLst>
          </p:cNvPr>
          <p:cNvSpPr>
            <a:spLocks noGrp="1" noChangeArrowheads="1"/>
          </p:cNvSpPr>
          <p:nvPr>
            <p:ph type="sldNum" sz="quarter" idx="12"/>
          </p:nvPr>
        </p:nvSpPr>
        <p:spPr>
          <a:ln/>
        </p:spPr>
        <p:txBody>
          <a:bodyPr/>
          <a:lstStyle>
            <a:lvl1pPr>
              <a:defRPr/>
            </a:lvl1pPr>
          </a:lstStyle>
          <a:p>
            <a:pPr>
              <a:defRPr/>
            </a:pPr>
            <a:fld id="{D9C6C24D-6210-4615-B358-0EE9BD7B76F1}"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5545504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D46B41F-695E-4FDB-9B7E-4C68C66C59DC}"/>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075555A-A018-4F56-B089-1FC2F97D1454}"/>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9C94E7-BB4B-45BD-9A40-DDBA20660230}"/>
              </a:ext>
            </a:extLst>
          </p:cNvPr>
          <p:cNvSpPr>
            <a:spLocks noGrp="1" noChangeArrowheads="1"/>
          </p:cNvSpPr>
          <p:nvPr>
            <p:ph type="sldNum" sz="quarter" idx="12"/>
          </p:nvPr>
        </p:nvSpPr>
        <p:spPr>
          <a:ln/>
        </p:spPr>
        <p:txBody>
          <a:bodyPr/>
          <a:lstStyle>
            <a:lvl1pPr>
              <a:defRPr/>
            </a:lvl1pPr>
          </a:lstStyle>
          <a:p>
            <a:pPr>
              <a:defRPr/>
            </a:pPr>
            <a:fld id="{30C07C15-5678-4074-AE9C-58A9AAA29DF9}"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038333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1A5DC58-B941-4D28-A536-14F6B7FC2AA1}"/>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6FC67FA-88C6-4915-9556-9B42E882CFA1}"/>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099D265-ED26-4F66-8B77-09C5C7107F17}"/>
              </a:ext>
            </a:extLst>
          </p:cNvPr>
          <p:cNvSpPr>
            <a:spLocks noGrp="1" noChangeArrowheads="1"/>
          </p:cNvSpPr>
          <p:nvPr>
            <p:ph type="sldNum" sz="quarter" idx="12"/>
          </p:nvPr>
        </p:nvSpPr>
        <p:spPr>
          <a:ln/>
        </p:spPr>
        <p:txBody>
          <a:bodyPr/>
          <a:lstStyle>
            <a:lvl1pPr>
              <a:defRPr/>
            </a:lvl1pPr>
          </a:lstStyle>
          <a:p>
            <a:pPr>
              <a:defRPr/>
            </a:pPr>
            <a:fld id="{548062E3-26DE-4169-8CC0-B462F0014838}"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3809504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F005BDA-64E3-4C87-932F-71CE232AC0BE}"/>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9F33EE5-7886-41B3-A198-F5DA700DACD1}"/>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E1DE53F-7C10-4936-8C0F-70875E1252ED}"/>
              </a:ext>
            </a:extLst>
          </p:cNvPr>
          <p:cNvSpPr>
            <a:spLocks noGrp="1" noChangeArrowheads="1"/>
          </p:cNvSpPr>
          <p:nvPr>
            <p:ph type="sldNum" sz="quarter" idx="12"/>
          </p:nvPr>
        </p:nvSpPr>
        <p:spPr>
          <a:ln/>
        </p:spPr>
        <p:txBody>
          <a:bodyPr/>
          <a:lstStyle>
            <a:lvl1pPr>
              <a:defRPr/>
            </a:lvl1pPr>
          </a:lstStyle>
          <a:p>
            <a:pPr>
              <a:defRPr/>
            </a:pPr>
            <a:fld id="{41427316-B4E0-4D2A-BAFF-51FAAE727FAF}"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2102403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4000" y="0"/>
            <a:ext cx="3048000" cy="60960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0"/>
            <a:ext cx="8940800" cy="60960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B811E47-FCC1-49C8-9704-F2F5ACF3F211}"/>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F1ACA38-A691-44D2-A564-1F5EC4016667}"/>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AD9CC16-DB48-45DD-81A1-0D856C483A44}"/>
              </a:ext>
            </a:extLst>
          </p:cNvPr>
          <p:cNvSpPr>
            <a:spLocks noGrp="1" noChangeArrowheads="1"/>
          </p:cNvSpPr>
          <p:nvPr>
            <p:ph type="sldNum" sz="quarter" idx="12"/>
          </p:nvPr>
        </p:nvSpPr>
        <p:spPr>
          <a:ln/>
        </p:spPr>
        <p:txBody>
          <a:bodyPr/>
          <a:lstStyle>
            <a:lvl1pPr>
              <a:defRPr/>
            </a:lvl1pPr>
          </a:lstStyle>
          <a:p>
            <a:pPr>
              <a:defRPr/>
            </a:pPr>
            <a:fld id="{3953E5D7-5150-4669-97C7-0EAFF133056C}"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472488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838200"/>
          </a:xfrm>
        </p:spPr>
        <p:txBody>
          <a:bodyPr/>
          <a:lstStyle/>
          <a:p>
            <a:r>
              <a:rPr lang="de-DE"/>
              <a:t>Mastertitelformat bearbeiten</a:t>
            </a:r>
          </a:p>
        </p:txBody>
      </p:sp>
      <p:sp>
        <p:nvSpPr>
          <p:cNvPr id="3" name="Tabellenplatzhalter 2"/>
          <p:cNvSpPr>
            <a:spLocks noGrp="1"/>
          </p:cNvSpPr>
          <p:nvPr>
            <p:ph type="tbl" idx="1"/>
          </p:nvPr>
        </p:nvSpPr>
        <p:spPr>
          <a:xfrm>
            <a:off x="914400" y="1981200"/>
            <a:ext cx="10363200" cy="4114800"/>
          </a:xfrm>
        </p:spPr>
        <p:txBody>
          <a:bodyPr/>
          <a:lstStyle/>
          <a:p>
            <a:pPr lvl="0"/>
            <a:endParaRPr lang="de-DE" noProof="0"/>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62BF105-A2E0-4C88-8342-851158F5A22B}"/>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0EC4EE9-9D04-4E44-8D8B-152DF7248048}"/>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B077234-06B1-47BF-8ADA-B479A9495702}"/>
              </a:ext>
            </a:extLst>
          </p:cNvPr>
          <p:cNvSpPr>
            <a:spLocks noGrp="1" noChangeArrowheads="1"/>
          </p:cNvSpPr>
          <p:nvPr>
            <p:ph type="sldNum" sz="quarter" idx="12"/>
          </p:nvPr>
        </p:nvSpPr>
        <p:spPr>
          <a:ln/>
        </p:spPr>
        <p:txBody>
          <a:bodyPr/>
          <a:lstStyle>
            <a:lvl1pPr>
              <a:defRPr/>
            </a:lvl1pPr>
          </a:lstStyle>
          <a:p>
            <a:pPr>
              <a:defRPr/>
            </a:pPr>
            <a:fld id="{0C01E832-B534-4FE6-AC0D-F86A374A4B79}"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0859187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910F9BA-DE48-4A1E-842C-F683497F9DF9}"/>
              </a:ext>
            </a:extLst>
          </p:cNvPr>
          <p:cNvSpPr>
            <a:spLocks noGrp="1" noChangeArrowheads="1"/>
          </p:cNvSpPr>
          <p:nvPr>
            <p:ph type="dt" sz="half" idx="10"/>
          </p:nvPr>
        </p:nvSpPr>
        <p:spPr/>
        <p:txBody>
          <a:bodyPr/>
          <a:lstStyle>
            <a:lvl1pPr>
              <a:defRPr i="1" u="sng"/>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45155EF-16B6-4B49-80BC-2A7314996751}"/>
              </a:ext>
            </a:extLst>
          </p:cNvPr>
          <p:cNvSpPr>
            <a:spLocks noGrp="1" noChangeArrowheads="1"/>
          </p:cNvSpPr>
          <p:nvPr>
            <p:ph type="ftr" sz="quarter" idx="11"/>
          </p:nvPr>
        </p:nvSpPr>
        <p:spPr/>
        <p:txBody>
          <a:bodyPr/>
          <a:lstStyle>
            <a:lvl1pPr>
              <a:defRPr i="1" u="sng"/>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B50B06E-010B-42C9-BBB5-E2A78492D334}"/>
              </a:ext>
            </a:extLst>
          </p:cNvPr>
          <p:cNvSpPr>
            <a:spLocks noGrp="1" noChangeArrowheads="1"/>
          </p:cNvSpPr>
          <p:nvPr>
            <p:ph type="sldNum" sz="quarter" idx="12"/>
          </p:nvPr>
        </p:nvSpPr>
        <p:spPr/>
        <p:txBody>
          <a:bodyPr/>
          <a:lstStyle>
            <a:lvl1pPr>
              <a:defRPr i="1" u="sng" smtClean="0"/>
            </a:lvl1pPr>
          </a:lstStyle>
          <a:p>
            <a:pPr>
              <a:defRPr/>
            </a:pPr>
            <a:fld id="{60A03190-C954-40C0-A337-DA2C09923CDF}"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3861936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Leer">
    <p:spTree>
      <p:nvGrpSpPr>
        <p:cNvPr id="1" name=""/>
        <p:cNvGrpSpPr/>
        <p:nvPr/>
      </p:nvGrpSpPr>
      <p:grpSpPr>
        <a:xfrm>
          <a:off x="0" y="0"/>
          <a:ext cx="0" cy="0"/>
          <a:chOff x="0" y="0"/>
          <a:chExt cx="0" cy="0"/>
        </a:xfrm>
      </p:grpSpPr>
      <p:sp>
        <p:nvSpPr>
          <p:cNvPr id="2"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4F36E19-6965-45D6-97F5-7E0E6003902E}"/>
              </a:ext>
            </a:extLst>
          </p:cNvPr>
          <p:cNvSpPr>
            <a:spLocks noGrp="1" noChangeArrowheads="1"/>
          </p:cNvSpPr>
          <p:nvPr>
            <p:ph type="dt" sz="half" idx="10"/>
          </p:nvPr>
        </p:nvSpPr>
        <p:spPr/>
        <p:txBody>
          <a:bodyPr/>
          <a:lstStyle>
            <a:lvl1pPr>
              <a:defRPr i="1" u="sng"/>
            </a:lvl1pPr>
          </a:lstStyle>
          <a:p>
            <a:pPr>
              <a:defRPr/>
            </a:pPr>
            <a:endParaRPr lang="de-DE"/>
          </a:p>
        </p:txBody>
      </p:sp>
      <p:sp>
        <p:nvSpPr>
          <p:cNvPr id="3"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1A05AD4-FAF5-40E9-855B-E8CB0BFF8043}"/>
              </a:ext>
            </a:extLst>
          </p:cNvPr>
          <p:cNvSpPr>
            <a:spLocks noGrp="1" noChangeArrowheads="1"/>
          </p:cNvSpPr>
          <p:nvPr>
            <p:ph type="ftr" sz="quarter" idx="11"/>
          </p:nvPr>
        </p:nvSpPr>
        <p:spPr/>
        <p:txBody>
          <a:bodyPr/>
          <a:lstStyle>
            <a:lvl1pPr>
              <a:defRPr i="1" u="sng"/>
            </a:lvl1pPr>
          </a:lstStyle>
          <a:p>
            <a:pPr>
              <a:defRPr/>
            </a:pPr>
            <a:endParaRPr lang="de-DE"/>
          </a:p>
        </p:txBody>
      </p:sp>
      <p:sp>
        <p:nvSpPr>
          <p:cNvPr id="4"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2ACB4C1-3F47-41F6-8654-D42564C51D7D}"/>
              </a:ext>
            </a:extLst>
          </p:cNvPr>
          <p:cNvSpPr>
            <a:spLocks noGrp="1" noChangeArrowheads="1"/>
          </p:cNvSpPr>
          <p:nvPr>
            <p:ph type="sldNum" sz="quarter" idx="12"/>
          </p:nvPr>
        </p:nvSpPr>
        <p:spPr/>
        <p:txBody>
          <a:bodyPr/>
          <a:lstStyle>
            <a:lvl1pPr>
              <a:defRPr i="1" u="sng" smtClean="0"/>
            </a:lvl1pPr>
          </a:lstStyle>
          <a:p>
            <a:pPr>
              <a:defRPr/>
            </a:pPr>
            <a:fld id="{9945EA6D-3B9D-4D87-8E65-EECFE73911F5}"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6393007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978B947-6231-4EE8-BE81-CC9F4F32C655}"/>
              </a:ext>
            </a:extLst>
          </p:cNvPr>
          <p:cNvSpPr>
            <a:spLocks noGrp="1" noChangeArrowheads="1"/>
          </p:cNvSpPr>
          <p:nvPr>
            <p:ph type="dt" sz="half" idx="10"/>
          </p:nvPr>
        </p:nvSpPr>
        <p:spPr/>
        <p:txBody>
          <a:bodyPr/>
          <a:lstStyle>
            <a:lvl1pPr>
              <a:defRPr i="1" u="sng"/>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51E3E93-587D-4AFE-9E84-BBFA8245ACF3}"/>
              </a:ext>
            </a:extLst>
          </p:cNvPr>
          <p:cNvSpPr>
            <a:spLocks noGrp="1" noChangeArrowheads="1"/>
          </p:cNvSpPr>
          <p:nvPr>
            <p:ph type="ftr" sz="quarter" idx="11"/>
          </p:nvPr>
        </p:nvSpPr>
        <p:spPr/>
        <p:txBody>
          <a:bodyPr/>
          <a:lstStyle>
            <a:lvl1pPr>
              <a:defRPr i="1" u="sng"/>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F1BF9D2-7AA1-4936-9B7A-A4331F66E899}"/>
              </a:ext>
            </a:extLst>
          </p:cNvPr>
          <p:cNvSpPr>
            <a:spLocks noGrp="1" noChangeArrowheads="1"/>
          </p:cNvSpPr>
          <p:nvPr>
            <p:ph type="sldNum" sz="quarter" idx="12"/>
          </p:nvPr>
        </p:nvSpPr>
        <p:spPr/>
        <p:txBody>
          <a:bodyPr/>
          <a:lstStyle>
            <a:lvl1pPr>
              <a:defRPr i="1" u="sng" smtClean="0"/>
            </a:lvl1pPr>
          </a:lstStyle>
          <a:p>
            <a:pPr>
              <a:defRPr/>
            </a:pPr>
            <a:fld id="{496F3A75-DBB0-4B5F-8EA5-22D19AF2CC44}"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8911560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60F2E9E-5EC4-4AE2-9F13-96832C1F2FB7}"/>
              </a:ext>
            </a:extLst>
          </p:cNvPr>
          <p:cNvSpPr>
            <a:spLocks noGrp="1" noChangeArrowheads="1"/>
          </p:cNvSpPr>
          <p:nvPr>
            <p:ph type="dt" sz="half" idx="10"/>
          </p:nvPr>
        </p:nvSpPr>
        <p:spPr/>
        <p:txBody>
          <a:bodyPr/>
          <a:lstStyle>
            <a:lvl1pPr>
              <a:defRPr i="1" u="sng"/>
            </a:lvl1pPr>
          </a:lstStyle>
          <a:p>
            <a:pPr>
              <a:defRPr/>
            </a:pPr>
            <a:endParaRPr lang="de-DE"/>
          </a:p>
        </p:txBody>
      </p:sp>
      <p:sp>
        <p:nvSpPr>
          <p:cNvPr id="5"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6EC2CAF-B3FE-4572-9DE5-C3A340DB6977}"/>
              </a:ext>
            </a:extLst>
          </p:cNvPr>
          <p:cNvSpPr>
            <a:spLocks noGrp="1" noChangeArrowheads="1"/>
          </p:cNvSpPr>
          <p:nvPr>
            <p:ph type="ftr" sz="quarter" idx="11"/>
          </p:nvPr>
        </p:nvSpPr>
        <p:spPr/>
        <p:txBody>
          <a:bodyPr/>
          <a:lstStyle>
            <a:lvl1pPr>
              <a:defRPr i="1" u="sng"/>
            </a:lvl1pPr>
          </a:lstStyle>
          <a:p>
            <a:pPr>
              <a:defRPr/>
            </a:pPr>
            <a:endParaRPr lang="de-DE"/>
          </a:p>
        </p:txBody>
      </p:sp>
      <p:sp>
        <p:nvSpPr>
          <p:cNvPr id="6"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942C94E-390E-4ADB-977E-41ABC7D45CCA}"/>
              </a:ext>
            </a:extLst>
          </p:cNvPr>
          <p:cNvSpPr>
            <a:spLocks noGrp="1" noChangeArrowheads="1"/>
          </p:cNvSpPr>
          <p:nvPr>
            <p:ph type="sldNum" sz="quarter" idx="12"/>
          </p:nvPr>
        </p:nvSpPr>
        <p:spPr/>
        <p:txBody>
          <a:bodyPr/>
          <a:lstStyle>
            <a:lvl1pPr>
              <a:defRPr i="1" u="sng" smtClean="0"/>
            </a:lvl1pPr>
          </a:lstStyle>
          <a:p>
            <a:pPr>
              <a:defRPr/>
            </a:pPr>
            <a:fld id="{1CAB1A49-074B-41A5-812D-544C93F42FD8}"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5818432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Leer">
    <p:spTree>
      <p:nvGrpSpPr>
        <p:cNvPr id="1" name=""/>
        <p:cNvGrpSpPr/>
        <p:nvPr/>
      </p:nvGrpSpPr>
      <p:grpSpPr>
        <a:xfrm>
          <a:off x="0" y="0"/>
          <a:ext cx="0" cy="0"/>
          <a:chOff x="0" y="0"/>
          <a:chExt cx="0" cy="0"/>
        </a:xfrm>
      </p:grpSpPr>
      <p:sp>
        <p:nvSpPr>
          <p:cNvPr id="2"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F9603D-9B40-4A28-A679-416D2C6438C4}"/>
              </a:ext>
            </a:extLst>
          </p:cNvPr>
          <p:cNvSpPr>
            <a:spLocks noGrp="1"/>
          </p:cNvSpPr>
          <p:nvPr>
            <p:ph type="dt" sz="half" idx="10"/>
          </p:nvPr>
        </p:nvSpPr>
        <p:spPr/>
        <p:txBody>
          <a:bodyPr/>
          <a:lstStyle>
            <a:lvl1pPr>
              <a:defRPr/>
            </a:lvl1pPr>
          </a:lstStyle>
          <a:p>
            <a:pPr>
              <a:defRPr/>
            </a:pPr>
            <a:fld id="{D52EAB77-0F35-4060-B4C0-FB50706EB4FA}" type="datetimeFigureOut">
              <a:rPr lang="de-DE"/>
              <a:pPr>
                <a:defRPr/>
              </a:pPr>
              <a:t>18.09.2026</a:t>
            </a:fld>
            <a:endParaRPr lang="de-DE"/>
          </a:p>
        </p:txBody>
      </p:sp>
      <p:sp>
        <p:nvSpPr>
          <p:cNvPr id="3"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8D28B2A-8F1E-4CD6-AAB4-9D493E15655B}"/>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2458D8-8390-4542-807E-9DCCD4962A28}"/>
              </a:ext>
            </a:extLst>
          </p:cNvPr>
          <p:cNvSpPr>
            <a:spLocks noGrp="1"/>
          </p:cNvSpPr>
          <p:nvPr>
            <p:ph type="sldNum" sz="quarter" idx="12"/>
          </p:nvPr>
        </p:nvSpPr>
        <p:spPr/>
        <p:txBody>
          <a:bodyPr/>
          <a:lstStyle>
            <a:lvl1pPr>
              <a:defRPr/>
            </a:lvl1pPr>
          </a:lstStyle>
          <a:p>
            <a:pPr>
              <a:defRPr/>
            </a:pPr>
            <a:fld id="{8B781D8C-75C4-4C9B-8E0C-605D0F2F2C88}" type="slidenum">
              <a:rPr lang="de-DE"/>
              <a:pPr>
                <a:defRPr/>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31682421"/>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cSld name="Titel und Inhalt">
    <p:spTree>
      <p:nvGrpSpPr>
        <p:cNvPr id="1" name=""/>
        <p:cNvGrpSpPr/>
        <p:nvPr/>
      </p:nvGrpSpPr>
      <p:grpSpPr>
        <a:xfrm>
          <a:off x="0" y="0"/>
          <a:ext cx="0" cy="0"/>
          <a:chOff x="0" y="0"/>
          <a:chExt cx="0" cy="0"/>
        </a:xfrm>
      </p:grpSpPr>
      <p:sp>
        <p:nvSpPr>
          <p:cNvPr id="4" name="Rectangle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CCF097B-1507-4022-BB9A-B31BBEA15A50}"/>
              </a:ext>
            </a:extLst>
          </p:cNvPr>
          <p:cNvSpPr>
            <a:spLocks noChangeArrowheads="1"/>
          </p:cNvSpPr>
          <p:nvPr/>
        </p:nvSpPr>
        <p:spPr bwMode="auto">
          <a:xfrm>
            <a:off x="0" y="0"/>
            <a:ext cx="10769600" cy="1066800"/>
          </a:xfrm>
          <a:prstGeom prst="rect">
            <a:avLst/>
          </a:prstGeom>
          <a:solidFill>
            <a:srgbClr val="FFFFCC"/>
          </a:solidFill>
          <a:ln>
            <a:noFill/>
          </a:ln>
          <a:effectLst/>
        </p:spPr>
        <p:txBody>
          <a:bodyPr wrap="none" anchor="ctr"/>
          <a:lstStyle>
            <a:lvl1pPr>
              <a:defRPr sz="1400" i="1">
                <a:solidFill>
                  <a:schemeClr val="tx1"/>
                </a:solidFill>
                <a:latin typeface="Times New Roman" pitchFamily="18" charset="0"/>
              </a:defRPr>
            </a:lvl1pPr>
            <a:lvl2pPr marL="742950" indent="-285750">
              <a:defRPr sz="1400" i="1">
                <a:solidFill>
                  <a:schemeClr val="tx1"/>
                </a:solidFill>
                <a:latin typeface="Times New Roman" pitchFamily="18" charset="0"/>
              </a:defRPr>
            </a:lvl2pPr>
            <a:lvl3pPr marL="1143000" indent="-228600">
              <a:defRPr sz="1400" i="1">
                <a:solidFill>
                  <a:schemeClr val="tx1"/>
                </a:solidFill>
                <a:latin typeface="Times New Roman" pitchFamily="18" charset="0"/>
              </a:defRPr>
            </a:lvl3pPr>
            <a:lvl4pPr marL="1600200" indent="-228600">
              <a:defRPr sz="1400" i="1">
                <a:solidFill>
                  <a:schemeClr val="tx1"/>
                </a:solidFill>
                <a:latin typeface="Times New Roman" pitchFamily="18" charset="0"/>
              </a:defRPr>
            </a:lvl4pPr>
            <a:lvl5pPr marL="2057400" indent="-228600">
              <a:defRPr sz="1400" i="1">
                <a:solidFill>
                  <a:schemeClr val="tx1"/>
                </a:solidFill>
                <a:latin typeface="Times New Roman" pitchFamily="18" charset="0"/>
              </a:defRPr>
            </a:lvl5pPr>
            <a:lvl6pPr marL="2514600" indent="-228600" eaLnBrk="0" fontAlgn="base" hangingPunct="0">
              <a:spcBef>
                <a:spcPct val="0"/>
              </a:spcBef>
              <a:spcAft>
                <a:spcPct val="0"/>
              </a:spcAft>
              <a:defRPr sz="1400" i="1">
                <a:solidFill>
                  <a:schemeClr val="tx1"/>
                </a:solidFill>
                <a:latin typeface="Times New Roman" pitchFamily="18" charset="0"/>
              </a:defRPr>
            </a:lvl6pPr>
            <a:lvl7pPr marL="2971800" indent="-228600" eaLnBrk="0" fontAlgn="base" hangingPunct="0">
              <a:spcBef>
                <a:spcPct val="0"/>
              </a:spcBef>
              <a:spcAft>
                <a:spcPct val="0"/>
              </a:spcAft>
              <a:defRPr sz="1400" i="1">
                <a:solidFill>
                  <a:schemeClr val="tx1"/>
                </a:solidFill>
                <a:latin typeface="Times New Roman" pitchFamily="18" charset="0"/>
              </a:defRPr>
            </a:lvl7pPr>
            <a:lvl8pPr marL="3429000" indent="-228600" eaLnBrk="0" fontAlgn="base" hangingPunct="0">
              <a:spcBef>
                <a:spcPct val="0"/>
              </a:spcBef>
              <a:spcAft>
                <a:spcPct val="0"/>
              </a:spcAft>
              <a:defRPr sz="1400" i="1">
                <a:solidFill>
                  <a:schemeClr val="tx1"/>
                </a:solidFill>
                <a:latin typeface="Times New Roman" pitchFamily="18" charset="0"/>
              </a:defRPr>
            </a:lvl8pPr>
            <a:lvl9pPr marL="3886200" indent="-228600" eaLnBrk="0" fontAlgn="base" hangingPunct="0">
              <a:spcBef>
                <a:spcPct val="0"/>
              </a:spcBef>
              <a:spcAft>
                <a:spcPct val="0"/>
              </a:spcAft>
              <a:defRPr sz="1400" i="1">
                <a:solidFill>
                  <a:schemeClr val="tx1"/>
                </a:solidFill>
                <a:latin typeface="Times New Roman" pitchFamily="18" charset="0"/>
              </a:defRPr>
            </a:lvl9pPr>
          </a:lstStyle>
          <a:p>
            <a:pPr>
              <a:defRPr/>
            </a:pPr>
            <a:endParaRPr lang="de-DE" altLang="de-DE" sz="1400">
              <a:solidFill>
                <a:srgbClr val="FFFFFF"/>
              </a:solidFill>
              <a:ea typeface="+mn-ea"/>
            </a:endParaRPr>
          </a:p>
        </p:txBody>
      </p:sp>
      <p:sp>
        <p:nvSpPr>
          <p:cNvPr id="5" name="Rectangle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3485979-581A-4FB8-A6D3-B1FCADD39773}"/>
              </a:ext>
            </a:extLst>
          </p:cNvPr>
          <p:cNvSpPr>
            <a:spLocks noChangeArrowheads="1"/>
          </p:cNvSpPr>
          <p:nvPr/>
        </p:nvSpPr>
        <p:spPr bwMode="auto">
          <a:xfrm>
            <a:off x="10769600" y="0"/>
            <a:ext cx="1422400" cy="1066800"/>
          </a:xfrm>
          <a:prstGeom prst="rect">
            <a:avLst/>
          </a:prstGeom>
          <a:solidFill>
            <a:srgbClr val="F8C55E"/>
          </a:solidFill>
          <a:ln>
            <a:noFill/>
          </a:ln>
          <a:effectLst/>
        </p:spPr>
        <p:txBody>
          <a:bodyPr wrap="none" anchor="ctr"/>
          <a:lstStyle>
            <a:lvl1pPr>
              <a:defRPr sz="1400" i="1">
                <a:solidFill>
                  <a:schemeClr val="tx1"/>
                </a:solidFill>
                <a:latin typeface="Times New Roman" pitchFamily="18" charset="0"/>
              </a:defRPr>
            </a:lvl1pPr>
            <a:lvl2pPr marL="742950" indent="-285750">
              <a:defRPr sz="1400" i="1">
                <a:solidFill>
                  <a:schemeClr val="tx1"/>
                </a:solidFill>
                <a:latin typeface="Times New Roman" pitchFamily="18" charset="0"/>
              </a:defRPr>
            </a:lvl2pPr>
            <a:lvl3pPr marL="1143000" indent="-228600">
              <a:defRPr sz="1400" i="1">
                <a:solidFill>
                  <a:schemeClr val="tx1"/>
                </a:solidFill>
                <a:latin typeface="Times New Roman" pitchFamily="18" charset="0"/>
              </a:defRPr>
            </a:lvl3pPr>
            <a:lvl4pPr marL="1600200" indent="-228600">
              <a:defRPr sz="1400" i="1">
                <a:solidFill>
                  <a:schemeClr val="tx1"/>
                </a:solidFill>
                <a:latin typeface="Times New Roman" pitchFamily="18" charset="0"/>
              </a:defRPr>
            </a:lvl4pPr>
            <a:lvl5pPr marL="2057400" indent="-228600">
              <a:defRPr sz="1400" i="1">
                <a:solidFill>
                  <a:schemeClr val="tx1"/>
                </a:solidFill>
                <a:latin typeface="Times New Roman" pitchFamily="18" charset="0"/>
              </a:defRPr>
            </a:lvl5pPr>
            <a:lvl6pPr marL="2514600" indent="-228600" eaLnBrk="0" fontAlgn="base" hangingPunct="0">
              <a:spcBef>
                <a:spcPct val="0"/>
              </a:spcBef>
              <a:spcAft>
                <a:spcPct val="0"/>
              </a:spcAft>
              <a:defRPr sz="1400" i="1">
                <a:solidFill>
                  <a:schemeClr val="tx1"/>
                </a:solidFill>
                <a:latin typeface="Times New Roman" pitchFamily="18" charset="0"/>
              </a:defRPr>
            </a:lvl6pPr>
            <a:lvl7pPr marL="2971800" indent="-228600" eaLnBrk="0" fontAlgn="base" hangingPunct="0">
              <a:spcBef>
                <a:spcPct val="0"/>
              </a:spcBef>
              <a:spcAft>
                <a:spcPct val="0"/>
              </a:spcAft>
              <a:defRPr sz="1400" i="1">
                <a:solidFill>
                  <a:schemeClr val="tx1"/>
                </a:solidFill>
                <a:latin typeface="Times New Roman" pitchFamily="18" charset="0"/>
              </a:defRPr>
            </a:lvl7pPr>
            <a:lvl8pPr marL="3429000" indent="-228600" eaLnBrk="0" fontAlgn="base" hangingPunct="0">
              <a:spcBef>
                <a:spcPct val="0"/>
              </a:spcBef>
              <a:spcAft>
                <a:spcPct val="0"/>
              </a:spcAft>
              <a:defRPr sz="1400" i="1">
                <a:solidFill>
                  <a:schemeClr val="tx1"/>
                </a:solidFill>
                <a:latin typeface="Times New Roman" pitchFamily="18" charset="0"/>
              </a:defRPr>
            </a:lvl8pPr>
            <a:lvl9pPr marL="3886200" indent="-228600" eaLnBrk="0" fontAlgn="base" hangingPunct="0">
              <a:spcBef>
                <a:spcPct val="0"/>
              </a:spcBef>
              <a:spcAft>
                <a:spcPct val="0"/>
              </a:spcAft>
              <a:defRPr sz="1400" i="1">
                <a:solidFill>
                  <a:schemeClr val="tx1"/>
                </a:solidFill>
                <a:latin typeface="Times New Roman" pitchFamily="18" charset="0"/>
              </a:defRPr>
            </a:lvl9pPr>
          </a:lstStyle>
          <a:p>
            <a:pPr>
              <a:defRPr/>
            </a:pPr>
            <a:endParaRPr lang="de-DE" altLang="de-DE" sz="1400">
              <a:solidFill>
                <a:srgbClr val="FFFFFF"/>
              </a:solidFill>
              <a:ea typeface="+mn-ea"/>
            </a:endParaRPr>
          </a:p>
        </p:txBody>
      </p:sp>
      <p:sp>
        <p:nvSpPr>
          <p:cNvPr id="6" name="Lin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39ACD9A-3138-45D3-A942-BB741EB3AA8B}"/>
              </a:ext>
            </a:extLst>
          </p:cNvPr>
          <p:cNvSpPr>
            <a:spLocks noChangeShapeType="1"/>
          </p:cNvSpPr>
          <p:nvPr/>
        </p:nvSpPr>
        <p:spPr bwMode="auto">
          <a:xfrm rot="16200000">
            <a:off x="6095207" y="-5029993"/>
            <a:ext cx="1587" cy="12192000"/>
          </a:xfrm>
          <a:prstGeom prst="line">
            <a:avLst/>
          </a:prstGeom>
          <a:noFill/>
          <a:ln w="9525">
            <a:solidFill>
              <a:srgbClr val="2F4EA4"/>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de-DE" sz="1800"/>
          </a:p>
        </p:txBody>
      </p:sp>
      <p:sp>
        <p:nvSpPr>
          <p:cNvPr id="7" name="Line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068BC39-BDD2-4D2F-A47C-FB0D942A64C5}"/>
              </a:ext>
            </a:extLst>
          </p:cNvPr>
          <p:cNvSpPr>
            <a:spLocks noChangeShapeType="1"/>
          </p:cNvSpPr>
          <p:nvPr/>
        </p:nvSpPr>
        <p:spPr bwMode="auto">
          <a:xfrm>
            <a:off x="10769600" y="17464"/>
            <a:ext cx="0" cy="1049337"/>
          </a:xfrm>
          <a:prstGeom prst="line">
            <a:avLst/>
          </a:prstGeom>
          <a:noFill/>
          <a:ln w="9525">
            <a:solidFill>
              <a:srgbClr val="2F4EA4"/>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de-DE" sz="1800"/>
          </a:p>
        </p:txBody>
      </p:sp>
      <p:pic>
        <p:nvPicPr>
          <p:cNvPr id="8" name="Picture 11"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5161878-78EF-443E-84CE-0913FBC2B320}"/>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9"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64878FA-0009-4364-A5CC-F0B989EAF8A5}"/>
              </a:ext>
            </a:extLst>
          </p:cNvPr>
          <p:cNvSpPr>
            <a:spLocks noGrp="1" noChangeArrowheads="1"/>
          </p:cNvSpPr>
          <p:nvPr>
            <p:ph type="dt" sz="half" idx="10"/>
          </p:nvPr>
        </p:nvSpPr>
        <p:spPr/>
        <p:txBody>
          <a:bodyPr/>
          <a:lstStyle>
            <a:lvl1pPr>
              <a:defRPr sz="2400">
                <a:ea typeface="ＭＳ Ｐゴシック" pitchFamily="34" charset="-128"/>
              </a:defRPr>
            </a:lvl1pPr>
          </a:lstStyle>
          <a:p>
            <a:pPr>
              <a:defRPr/>
            </a:pPr>
            <a:endParaRPr lang="de-DE" altLang="de-DE"/>
          </a:p>
        </p:txBody>
      </p:sp>
      <p:sp>
        <p:nvSpPr>
          <p:cNvPr id="10"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99865A8-68E9-47F5-A53A-239DA3D8BC14}"/>
              </a:ext>
            </a:extLst>
          </p:cNvPr>
          <p:cNvSpPr>
            <a:spLocks noGrp="1" noChangeArrowheads="1"/>
          </p:cNvSpPr>
          <p:nvPr>
            <p:ph type="ftr" sz="quarter" idx="11"/>
          </p:nvPr>
        </p:nvSpPr>
        <p:spPr/>
        <p:txBody>
          <a:bodyPr/>
          <a:lstStyle>
            <a:lvl1pPr>
              <a:defRPr sz="2400">
                <a:ea typeface="ＭＳ Ｐゴシック" pitchFamily="34" charset="-128"/>
              </a:defRPr>
            </a:lvl1pPr>
          </a:lstStyle>
          <a:p>
            <a:pPr>
              <a:defRPr/>
            </a:pPr>
            <a:endParaRPr lang="de-DE" altLang="de-DE"/>
          </a:p>
        </p:txBody>
      </p:sp>
      <p:sp>
        <p:nvSpPr>
          <p:cNvPr id="11"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4217630-B08D-4424-A66A-CDCAE122FD97}"/>
              </a:ext>
            </a:extLst>
          </p:cNvPr>
          <p:cNvSpPr>
            <a:spLocks noGrp="1" noChangeArrowheads="1"/>
          </p:cNvSpPr>
          <p:nvPr>
            <p:ph type="sldNum" sz="quarter" idx="12"/>
          </p:nvPr>
        </p:nvSpPr>
        <p:spPr/>
        <p:txBody>
          <a:bodyPr/>
          <a:lstStyle>
            <a:lvl1pPr>
              <a:defRPr sz="2400"/>
            </a:lvl1pPr>
          </a:lstStyle>
          <a:p>
            <a:pPr>
              <a:defRPr/>
            </a:pPr>
            <a:fld id="{42F31DDD-2753-4544-A787-4778F15A6F82}" type="slidenum">
              <a:rPr lang="de-DE" altLang="de-DE"/>
              <a:pPr>
                <a:defRPr/>
              </a:pPr>
              <a:t>‹Nr.›</a:t>
            </a:fld>
            <a:endParaRPr lang="de-DE" alt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2494630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Leer">
    <p:spTree>
      <p:nvGrpSpPr>
        <p:cNvPr id="1" name=""/>
        <p:cNvGrpSpPr/>
        <p:nvPr/>
      </p:nvGrpSpPr>
      <p:grpSpPr>
        <a:xfrm>
          <a:off x="0" y="0"/>
          <a:ext cx="0" cy="0"/>
          <a:chOff x="0" y="0"/>
          <a:chExt cx="0" cy="0"/>
        </a:xfrm>
      </p:grpSpPr>
      <p:sp>
        <p:nvSpPr>
          <p:cNvPr id="2"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F9603D-9B40-4A28-A679-416D2C6438C4}"/>
              </a:ext>
            </a:extLst>
          </p:cNvPr>
          <p:cNvSpPr>
            <a:spLocks noGrp="1"/>
          </p:cNvSpPr>
          <p:nvPr>
            <p:ph type="dt" sz="half" idx="10"/>
          </p:nvPr>
        </p:nvSpPr>
        <p:spPr/>
        <p:txBody>
          <a:bodyPr/>
          <a:lstStyle>
            <a:lvl1pPr>
              <a:defRPr/>
            </a:lvl1pPr>
          </a:lstStyle>
          <a:p>
            <a:pPr>
              <a:defRPr/>
            </a:pPr>
            <a:fld id="{D52EAB77-0F35-4060-B4C0-FB50706EB4FA}" type="datetimeFigureOut">
              <a:rPr lang="de-DE"/>
              <a:pPr>
                <a:defRPr/>
              </a:pPr>
              <a:t>18.09.2026</a:t>
            </a:fld>
            <a:endParaRPr lang="de-DE"/>
          </a:p>
        </p:txBody>
      </p:sp>
      <p:sp>
        <p:nvSpPr>
          <p:cNvPr id="3"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8D28B2A-8F1E-4CD6-AAB4-9D493E15655B}"/>
              </a:ext>
            </a:extLst>
          </p:cNvPr>
          <p:cNvSpPr>
            <a:spLocks noGrp="1"/>
          </p:cNvSpPr>
          <p:nvPr>
            <p:ph type="ftr" sz="quarter" idx="11"/>
          </p:nvPr>
        </p:nvSpPr>
        <p:spPr/>
        <p:txBody>
          <a:bodyPr/>
          <a:lstStyle>
            <a:lvl1pPr>
              <a:defRPr/>
            </a:lvl1pPr>
          </a:lstStyle>
          <a:p>
            <a:pPr>
              <a:defRPr/>
            </a:pPr>
            <a:endParaRPr lang="de-DE"/>
          </a:p>
        </p:txBody>
      </p:sp>
      <p:sp>
        <p:nvSpPr>
          <p:cNvPr id="4"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2458D8-8390-4542-807E-9DCCD4962A28}"/>
              </a:ext>
            </a:extLst>
          </p:cNvPr>
          <p:cNvSpPr>
            <a:spLocks noGrp="1"/>
          </p:cNvSpPr>
          <p:nvPr>
            <p:ph type="sldNum" sz="quarter" idx="12"/>
          </p:nvPr>
        </p:nvSpPr>
        <p:spPr/>
        <p:txBody>
          <a:bodyPr/>
          <a:lstStyle>
            <a:lvl1pPr>
              <a:defRPr/>
            </a:lvl1pPr>
          </a:lstStyle>
          <a:p>
            <a:pPr>
              <a:defRPr/>
            </a:pPr>
            <a:fld id="{8B781D8C-75C4-4C9B-8E0C-605D0F2F2C88}" type="slidenum">
              <a:rPr lang="de-DE"/>
              <a:pPr>
                <a:defRPr/>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86740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Mastertitelformat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7926218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9188348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3133070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0" y="1143000"/>
            <a:ext cx="59944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143000"/>
            <a:ext cx="59944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37287739"/>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20315549"/>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944793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1233116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0952434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9892560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3828824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4000" y="0"/>
            <a:ext cx="3048000" cy="60960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0" y="0"/>
            <a:ext cx="8940800" cy="60960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2255745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1143000"/>
          </a:xfrm>
        </p:spPr>
        <p:txBody>
          <a:bodyPr/>
          <a:lstStyle/>
          <a:p>
            <a:r>
              <a:rPr lang="de-DE"/>
              <a:t>Mastertitelformat bearbeiten</a:t>
            </a:r>
          </a:p>
        </p:txBody>
      </p:sp>
      <p:sp>
        <p:nvSpPr>
          <p:cNvPr id="3" name="Diagrammplatzhalter 2"/>
          <p:cNvSpPr>
            <a:spLocks noGrp="1"/>
          </p:cNvSpPr>
          <p:nvPr>
            <p:ph type="chart" idx="1"/>
          </p:nvPr>
        </p:nvSpPr>
        <p:spPr>
          <a:xfrm>
            <a:off x="0" y="1143000"/>
            <a:ext cx="12192000" cy="4953000"/>
          </a:xfrm>
        </p:spPr>
        <p:txBody>
          <a:bodyPr/>
          <a:lstStyle/>
          <a:p>
            <a:pPr lvl="0"/>
            <a:endParaRPr lang="de-DE" noProof="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2065439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dgm" preserve="1">
  <p:cSld name="Titel und Diagramm oder Organigramm">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1143000"/>
          </a:xfrm>
        </p:spPr>
        <p:txBody>
          <a:bodyPr/>
          <a:lstStyle/>
          <a:p>
            <a:r>
              <a:rPr lang="de-DE"/>
              <a:t>Mastertitelformat bearbeiten</a:t>
            </a:r>
          </a:p>
        </p:txBody>
      </p:sp>
      <p:sp>
        <p:nvSpPr>
          <p:cNvPr id="3" name="SmartArt-Platzhalter 2"/>
          <p:cNvSpPr>
            <a:spLocks noGrp="1"/>
          </p:cNvSpPr>
          <p:nvPr>
            <p:ph type="dgm" idx="1"/>
          </p:nvPr>
        </p:nvSpPr>
        <p:spPr>
          <a:xfrm>
            <a:off x="0" y="1143000"/>
            <a:ext cx="12192000" cy="4953000"/>
          </a:xfrm>
        </p:spPr>
        <p:txBody>
          <a:bodyPr/>
          <a:lstStyle/>
          <a:p>
            <a:pPr lvl="0"/>
            <a:endParaRPr lang="de-DE" noProof="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3369007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1143000"/>
          </a:xfrm>
        </p:spPr>
        <p:txBody>
          <a:bodyPr/>
          <a:lstStyle/>
          <a:p>
            <a:r>
              <a:rPr lang="de-DE"/>
              <a:t>Mastertitelformat bearbeiten</a:t>
            </a:r>
          </a:p>
        </p:txBody>
      </p:sp>
      <p:sp>
        <p:nvSpPr>
          <p:cNvPr id="3" name="Tabellenplatzhalter 2"/>
          <p:cNvSpPr>
            <a:spLocks noGrp="1"/>
          </p:cNvSpPr>
          <p:nvPr>
            <p:ph type="tbl" idx="1"/>
          </p:nvPr>
        </p:nvSpPr>
        <p:spPr>
          <a:xfrm>
            <a:off x="0" y="1143000"/>
            <a:ext cx="12192000" cy="4953000"/>
          </a:xfrm>
        </p:spPr>
        <p:txBody>
          <a:bodyPr/>
          <a:lstStyle/>
          <a:p>
            <a:pPr lvl="0"/>
            <a:endParaRPr lang="de-DE" noProof="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4242068"/>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B98557C-3E9D-41DA-8D9C-2E1883BF003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14CA63B-AC83-4E0A-993C-9C99456C8A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D727F6-5E33-4505-9C8E-DFE6FBB6BB16}"/>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DF5BBD-2EFD-47D7-9D8C-4B0A4D5AB2E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BE83DC6-2BE7-4995-A9BB-2BDD8077EC33}"/>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73232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C4BE0DA-6D37-425E-9919-1E9E874A1F1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5EC3B48-6657-4121-86DF-5F680DF26C9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8274AC6-BBD4-494D-9225-9EC5EECA4769}"/>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D5C5028-92FC-492A-9477-3F4D4E3AB1D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49142DD-3B04-42A8-BB8B-A4480CEE5C57}"/>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13111360"/>
      </p:ext>
    </p:extLst>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107C21E-E395-4C2C-868C-20807BF3B50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CE0FA1-44A9-4C49-A399-A1CED58AD4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0D2A005-F1EC-45AE-A47A-F973842B95E5}"/>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F32CBEF-42EB-41DD-8377-77F60313464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607447B-E594-4C1B-8D35-EB15AF4FDDF9}"/>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57354402"/>
      </p:ext>
    </p:extLst>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F42DF88-0B46-4FE7-B480-9CAC4EC42E7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F70C9D2-0F53-4FE9-94E9-7F6F86B7042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340EA3-A57A-4FE9-BED7-47004B9CF56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B4604D8-A6CD-460C-9D59-148F21296AF9}"/>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067ABA6-0395-42C8-8D18-E051B194045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4B8A5AD-5407-47BE-839C-8D2DB720F3D0}"/>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79597997"/>
      </p:ext>
    </p:extLst>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3F8F5F0-E88F-4651-99BF-35EB3BBCD0A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572ED53-80D4-4CA8-941B-9FF1401C2E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F6E2725-9E47-4155-A2FC-29A3EF914A6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0A30D26-E8E8-467B-A9C4-13CE8C835C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B632F3C-937B-4FAE-A0C7-9614A981842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67D1FE8-961E-4591-9E0F-63C23BB03C85}"/>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8" name="Fußzeilenplatzhalter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AD640F1-0E48-4B48-A337-63A8B9F2545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A2DF47B-F672-4514-98AB-7148F1C79082}"/>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18080091"/>
      </p:ext>
    </p:extLst>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9CE9906-0376-4B4D-B346-539CA341C9A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15E89AC-DEC0-4EA7-8436-CAF26CDFA8B9}"/>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4" name="Fußzeile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EF2D192-CC79-4004-B897-2640A1A9BD6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5730459-4D4D-4DD6-9C5C-E6BF47A14AB0}"/>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11414143"/>
      </p:ext>
    </p:extLst>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7B6063A-4D68-4E8D-BB95-13A7E86E2550}"/>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3" name="Fußzeilen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A0B3A9C-E225-4FF1-A1DB-4247162D42D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9BD4838-9019-486C-8494-9C3623E600A3}"/>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65544128"/>
      </p:ext>
    </p:extLst>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FEDEA38-DDE0-4AEE-A8F9-1F26B180FDF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75AD0A4-4889-4933-A0B1-B364C5D29E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83DD727-0DDB-4554-B7B2-200A4C0555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F81C32-C1CB-4045-BE1F-F4C2C76849C3}"/>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A833F7-E1EB-4AEF-8D8B-2CD98C33291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EB30877-A0D1-4D8A-878B-D37350CC0976}"/>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11856934"/>
      </p:ext>
    </p:extLst>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108F68F-DD7E-4696-83D0-4626A7263B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1C66E0D-9102-436E-80C3-A7AD39A9DD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D8820D4-4148-4384-85C9-AE82459E3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ECEF2F9-15F9-4300-A755-133A5A4DA815}"/>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6" name="Fußzeile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907F9D3-2B8A-481F-AA8A-0008970BFBC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25AC997-AA26-4230-B239-C04C22FBB056}"/>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81441642"/>
      </p:ext>
    </p:extLst>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B8F8CB-4682-492A-8C42-252D216BD9A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876AD76-0B86-43DC-95B1-F4F7219FBA7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45BEB6D-76B5-4630-9908-E20C7CB3C6F5}"/>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C62AD8C-357B-422D-9113-CF4D78BFF82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D397D26-16AE-4CB7-887E-411CF327C74B}"/>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7660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189EB9C-A246-451A-BBF9-95F98E2BCCC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CF3D009-D2F3-4484-9B79-2C9F0E59512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AA38EF3-A5CA-4CAE-A0D9-7443D3207222}"/>
              </a:ext>
            </a:extLst>
          </p:cNvPr>
          <p:cNvSpPr>
            <a:spLocks noGrp="1"/>
          </p:cNvSpPr>
          <p:nvPr>
            <p:ph type="dt" sz="half" idx="10"/>
          </p:nvPr>
        </p:nvSpPr>
        <p:spPr/>
        <p:txBody>
          <a:body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85561C0-57F0-4D68-9615-9E4F8B32C32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E053A66-0C4D-46B0-836E-FE576E4B8290}"/>
              </a:ext>
            </a:extLst>
          </p:cNvPr>
          <p:cNvSpPr>
            <a:spLocks noGrp="1"/>
          </p:cNvSpPr>
          <p:nvPr>
            <p:ph type="sldNum" sz="quarter" idx="12"/>
          </p:nvPr>
        </p:nvSpPr>
        <p:spPr/>
        <p:txBody>
          <a:body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813161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4"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theme" Target="../theme/theme3.xml"/><Relationship Id="rId3"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theme" Target="../theme/theme4.xml"/><Relationship Id="rId3"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theme" Target="../theme/theme5.xml"/><Relationship Id="rId3"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4" Type="http://schemas.openxmlformats.org/officeDocument/2006/relationships/image" Target="../media/image1.jpeg"/><Relationship Id="rId1" Type="http://schemas.openxmlformats.org/officeDocument/2006/relationships/slideLayout" Target="../slideLayouts/slideLayout27.xml"/><Relationship Id="rId2"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4" Type="http://schemas.openxmlformats.org/officeDocument/2006/relationships/image" Target="../media/image1.jpeg"/><Relationship Id="rId1" Type="http://schemas.openxmlformats.org/officeDocument/2006/relationships/slideLayout" Target="../slideLayouts/slideLayout29.xml"/><Relationship Id="rId2"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41.xml"/><Relationship Id="rId12" Type="http://schemas.openxmlformats.org/officeDocument/2006/relationships/slideLayout" Target="../slideLayouts/slideLayout42.xml"/><Relationship Id="rId13" Type="http://schemas.openxmlformats.org/officeDocument/2006/relationships/slideLayout" Target="../slideLayouts/slideLayout43.xml"/><Relationship Id="rId14" Type="http://schemas.openxmlformats.org/officeDocument/2006/relationships/slideLayout" Target="../slideLayouts/slideLayout44.xml"/><Relationship Id="rId15" Type="http://schemas.openxmlformats.org/officeDocument/2006/relationships/theme" Target="../theme/theme8.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 Id="rId9" Type="http://schemas.openxmlformats.org/officeDocument/2006/relationships/slideLayout" Target="../slideLayouts/slideLayout39.xml"/><Relationship Id="rId10" Type="http://schemas.openxmlformats.org/officeDocument/2006/relationships/slideLayout" Target="../slideLayouts/slideLayout40.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9.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F722517-C9E6-4E9F-8064-B7E314B7EE2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49E640A-331A-43F7-8B8A-65FEC43813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6EF24E7-CA99-4030-9993-5AE095E04E8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8C374B0-623D-497E-8578-1FCB96CF0EBA}"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4EEBF03-B733-4193-978C-4073C34BC52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EC8D25B-0F68-404A-BF6C-D2355328771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406010-1981-4A88-9DED-396FA7C810C0}"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1359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5AF680-5A84-462F-A212-04F73D3D1A1C}"/>
              </a:ext>
            </a:extLst>
          </p:cNvPr>
          <p:cNvSpPr>
            <a:spLocks noGrp="1" noChangeArrowheads="1"/>
          </p:cNvSpPr>
          <p:nvPr>
            <p:ph type="title"/>
          </p:nvPr>
        </p:nvSpPr>
        <p:spPr bwMode="auto">
          <a:xfrm>
            <a:off x="0" y="0"/>
            <a:ext cx="121920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t>Klicken Sie, um das Titelformat zu bearbeiten</a:t>
            </a:r>
          </a:p>
        </p:txBody>
      </p:sp>
      <p:sp>
        <p:nvSpPr>
          <p:cNvPr id="1027"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C6676EF-B5E2-4C59-8084-248D91BDEA77}"/>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5A84AB3-2891-4FD4-93BE-BAEF49BC67CF}"/>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effectLst/>
                <a:latin typeface="+mn-lt"/>
                <a:ea typeface="+mn-ea"/>
              </a:defRPr>
            </a:lvl1pPr>
          </a:lstStyle>
          <a:p>
            <a:pPr>
              <a:defRPr/>
            </a:pPr>
            <a:endParaRPr lang="de-DE"/>
          </a:p>
        </p:txBody>
      </p:sp>
      <p:sp>
        <p:nvSpPr>
          <p:cNvPr id="1029"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90C86F2-A8A5-477C-9E4B-66EA453CD1B3}"/>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effectLst/>
                <a:latin typeface="+mn-lt"/>
                <a:ea typeface="+mn-ea"/>
              </a:defRPr>
            </a:lvl1pPr>
          </a:lstStyle>
          <a:p>
            <a:pPr>
              <a:defRPr/>
            </a:pPr>
            <a:endParaRPr lang="de-DE"/>
          </a:p>
        </p:txBody>
      </p:sp>
      <p:sp>
        <p:nvSpPr>
          <p:cNvPr id="103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FFEF959-8567-4E35-A425-3585FEEB0966}"/>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Arial" panose="020B0604020202020204" pitchFamily="34" charset="0"/>
              </a:defRPr>
            </a:lvl1pPr>
          </a:lstStyle>
          <a:p>
            <a:pPr>
              <a:defRPr/>
            </a:pPr>
            <a:fld id="{3BB0CAC3-A6F8-47C3-929A-5C6715AF5E4A}" type="slidenum">
              <a:rPr lang="de-DE" altLang="de-DE"/>
              <a:pPr>
                <a:defRPr/>
              </a:pPr>
              <a:t>‹Nr.›</a:t>
            </a:fld>
            <a:endParaRPr lang="de-DE" altLang="de-DE"/>
          </a:p>
        </p:txBody>
      </p:sp>
      <p:sp>
        <p:nvSpPr>
          <p:cNvPr id="103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3BD19DD-702B-45F4-872A-BB7F9005D873}"/>
              </a:ext>
            </a:extLst>
          </p:cNvPr>
          <p:cNvSpPr>
            <a:spLocks noChangeArrowheads="1"/>
          </p:cNvSpPr>
          <p:nvPr/>
        </p:nvSpPr>
        <p:spPr bwMode="auto">
          <a:xfrm>
            <a:off x="0" y="0"/>
            <a:ext cx="10769600" cy="1066800"/>
          </a:xfrm>
          <a:prstGeom prst="rect">
            <a:avLst/>
          </a:prstGeom>
          <a:solidFill>
            <a:srgbClr val="FFFFCC"/>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ＭＳ Ｐゴシック" charset="-128"/>
            </a:endParaRPr>
          </a:p>
        </p:txBody>
      </p:sp>
      <p:sp>
        <p:nvSpPr>
          <p:cNvPr id="1037" name="Rectangle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7401BF7-630F-423E-91F2-C4D99BF81DF9}"/>
              </a:ext>
            </a:extLst>
          </p:cNvPr>
          <p:cNvSpPr>
            <a:spLocks noChangeArrowheads="1"/>
          </p:cNvSpPr>
          <p:nvPr/>
        </p:nvSpPr>
        <p:spPr bwMode="auto">
          <a:xfrm>
            <a:off x="10769600" y="0"/>
            <a:ext cx="1422400" cy="1066800"/>
          </a:xfrm>
          <a:prstGeom prst="rect">
            <a:avLst/>
          </a:prstGeom>
          <a:solidFill>
            <a:srgbClr val="F8C55E"/>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ＭＳ Ｐゴシック" charset="-128"/>
            </a:endParaRPr>
          </a:p>
        </p:txBody>
      </p:sp>
      <p:sp>
        <p:nvSpPr>
          <p:cNvPr id="1038" name="Line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BEE60F6-CCDC-4196-AAB0-137297A703D7}"/>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ＭＳ Ｐゴシック" charset="-128"/>
            </a:endParaRPr>
          </a:p>
        </p:txBody>
      </p:sp>
      <p:sp>
        <p:nvSpPr>
          <p:cNvPr id="1040" name="Line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BF92C6C-3B5C-4235-9F61-6958A4A46B4A}"/>
              </a:ext>
            </a:extLst>
          </p:cNvPr>
          <p:cNvSpPr>
            <a:spLocks noChangeShapeType="1"/>
          </p:cNvSpPr>
          <p:nvPr/>
        </p:nvSpPr>
        <p:spPr bwMode="auto">
          <a:xfrm>
            <a:off x="10769600" y="17464"/>
            <a:ext cx="0" cy="1049337"/>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ＭＳ Ｐゴシック" charset="-128"/>
            </a:endParaRPr>
          </a:p>
        </p:txBody>
      </p:sp>
      <p:pic>
        <p:nvPicPr>
          <p:cNvPr id="1035" name="Picture 17"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F8369F7-3B45-4302-9D11-1B361535B08C}"/>
              </a:ext>
            </a:extLst>
          </p:cNvPr>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36156537"/>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txStyles>
    <p:titleStyle>
      <a:lvl1pPr algn="ctr" rtl="0" eaLnBrk="0" fontAlgn="base" hangingPunct="0">
        <a:spcBef>
          <a:spcPct val="0"/>
        </a:spcBef>
        <a:spcAft>
          <a:spcPct val="0"/>
        </a:spcAft>
        <a:defRPr sz="2800" b="1">
          <a:solidFill>
            <a:srgbClr val="333399"/>
          </a:solidFill>
          <a:effectLst>
            <a:outerShdw blurRad="38100" dist="38100" dir="2700000" algn="tl">
              <a:srgbClr val="DDDDDD"/>
            </a:outerShdw>
          </a:effectLst>
          <a:latin typeface="+mj-lt"/>
          <a:ea typeface="ＭＳ Ｐゴシック" pitchFamily="34" charset="-128"/>
          <a:cs typeface="ＭＳ Ｐゴシック" charset="-128"/>
        </a:defRPr>
      </a:lvl1pPr>
      <a:lvl2pPr algn="ctr" rtl="0" eaLnBrk="0" fontAlgn="base" hangingPunct="0">
        <a:spcBef>
          <a:spcPct val="0"/>
        </a:spcBef>
        <a:spcAft>
          <a:spcPct val="0"/>
        </a:spcAft>
        <a:defRPr sz="2800" b="1">
          <a:solidFill>
            <a:srgbClr val="333399"/>
          </a:solidFill>
          <a:effectLst>
            <a:outerShdw blurRad="38100" dist="38100" dir="2700000" algn="tl">
              <a:srgbClr val="DDDDDD"/>
            </a:outerShdw>
          </a:effectLst>
          <a:latin typeface="Arial" charset="0"/>
          <a:ea typeface="ＭＳ Ｐゴシック" pitchFamily="34" charset="-128"/>
          <a:cs typeface="ＭＳ Ｐゴシック" charset="-128"/>
        </a:defRPr>
      </a:lvl2pPr>
      <a:lvl3pPr algn="ctr" rtl="0" eaLnBrk="0" fontAlgn="base" hangingPunct="0">
        <a:spcBef>
          <a:spcPct val="0"/>
        </a:spcBef>
        <a:spcAft>
          <a:spcPct val="0"/>
        </a:spcAft>
        <a:defRPr sz="2800" b="1">
          <a:solidFill>
            <a:srgbClr val="333399"/>
          </a:solidFill>
          <a:effectLst>
            <a:outerShdw blurRad="38100" dist="38100" dir="2700000" algn="tl">
              <a:srgbClr val="DDDDDD"/>
            </a:outerShdw>
          </a:effectLst>
          <a:latin typeface="Arial" charset="0"/>
          <a:ea typeface="ＭＳ Ｐゴシック" pitchFamily="34" charset="-128"/>
          <a:cs typeface="ＭＳ Ｐゴシック" charset="-128"/>
        </a:defRPr>
      </a:lvl3pPr>
      <a:lvl4pPr algn="ctr" rtl="0" eaLnBrk="0" fontAlgn="base" hangingPunct="0">
        <a:spcBef>
          <a:spcPct val="0"/>
        </a:spcBef>
        <a:spcAft>
          <a:spcPct val="0"/>
        </a:spcAft>
        <a:defRPr sz="2800" b="1">
          <a:solidFill>
            <a:srgbClr val="333399"/>
          </a:solidFill>
          <a:effectLst>
            <a:outerShdw blurRad="38100" dist="38100" dir="2700000" algn="tl">
              <a:srgbClr val="DDDDDD"/>
            </a:outerShdw>
          </a:effectLst>
          <a:latin typeface="Arial" charset="0"/>
          <a:ea typeface="ＭＳ Ｐゴシック" pitchFamily="34" charset="-128"/>
          <a:cs typeface="ＭＳ Ｐゴシック" charset="-128"/>
        </a:defRPr>
      </a:lvl4pPr>
      <a:lvl5pPr algn="ctr" rtl="0" eaLnBrk="0" fontAlgn="base" hangingPunct="0">
        <a:spcBef>
          <a:spcPct val="0"/>
        </a:spcBef>
        <a:spcAft>
          <a:spcPct val="0"/>
        </a:spcAft>
        <a:defRPr sz="2800" b="1">
          <a:solidFill>
            <a:srgbClr val="333399"/>
          </a:solidFill>
          <a:effectLst>
            <a:outerShdw blurRad="38100" dist="38100" dir="2700000" algn="tl">
              <a:srgbClr val="DDDDDD"/>
            </a:outerShdw>
          </a:effectLst>
          <a:latin typeface="Arial" charset="0"/>
          <a:ea typeface="ＭＳ Ｐゴシック" pitchFamily="34" charset="-128"/>
          <a:cs typeface="ＭＳ Ｐゴシック" charset="-128"/>
        </a:defRPr>
      </a:lvl5pPr>
      <a:lvl6pPr marL="457200" algn="ctr" rtl="0" fontAlgn="base">
        <a:spcBef>
          <a:spcPct val="0"/>
        </a:spcBef>
        <a:spcAft>
          <a:spcPct val="0"/>
        </a:spcAft>
        <a:defRPr sz="2800" b="1">
          <a:solidFill>
            <a:srgbClr val="333399"/>
          </a:solidFill>
          <a:effectLst>
            <a:outerShdw blurRad="38100" dist="38100" dir="2700000" algn="tl">
              <a:srgbClr val="DDDDDD"/>
            </a:outerShdw>
          </a:effectLst>
          <a:latin typeface="Arial" charset="0"/>
        </a:defRPr>
      </a:lvl6pPr>
      <a:lvl7pPr marL="914400" algn="ctr" rtl="0" fontAlgn="base">
        <a:spcBef>
          <a:spcPct val="0"/>
        </a:spcBef>
        <a:spcAft>
          <a:spcPct val="0"/>
        </a:spcAft>
        <a:defRPr sz="2800" b="1">
          <a:solidFill>
            <a:srgbClr val="333399"/>
          </a:solidFill>
          <a:effectLst>
            <a:outerShdw blurRad="38100" dist="38100" dir="2700000" algn="tl">
              <a:srgbClr val="DDDDDD"/>
            </a:outerShdw>
          </a:effectLst>
          <a:latin typeface="Arial" charset="0"/>
        </a:defRPr>
      </a:lvl7pPr>
      <a:lvl8pPr marL="1371600" algn="ctr" rtl="0" fontAlgn="base">
        <a:spcBef>
          <a:spcPct val="0"/>
        </a:spcBef>
        <a:spcAft>
          <a:spcPct val="0"/>
        </a:spcAft>
        <a:defRPr sz="2800" b="1">
          <a:solidFill>
            <a:srgbClr val="333399"/>
          </a:solidFill>
          <a:effectLst>
            <a:outerShdw blurRad="38100" dist="38100" dir="2700000" algn="tl">
              <a:srgbClr val="DDDDDD"/>
            </a:outerShdw>
          </a:effectLst>
          <a:latin typeface="Arial" charset="0"/>
        </a:defRPr>
      </a:lvl8pPr>
      <a:lvl9pPr marL="1828800" algn="ctr" rtl="0" fontAlgn="base">
        <a:spcBef>
          <a:spcPct val="0"/>
        </a:spcBef>
        <a:spcAft>
          <a:spcPct val="0"/>
        </a:spcAft>
        <a:defRPr sz="2800" b="1">
          <a:solidFill>
            <a:srgbClr val="333399"/>
          </a:solidFill>
          <a:effectLst>
            <a:outerShdw blurRad="38100" dist="38100" dir="2700000" algn="tl">
              <a:srgbClr val="DDDDDD"/>
            </a:outerShdw>
          </a:effectLst>
          <a:latin typeface="Arial" charset="0"/>
        </a:defRPr>
      </a:lvl9pPr>
    </p:titleStyle>
    <p:bodyStyle>
      <a:lvl1pPr marL="342900" indent="-342900" algn="l" rtl="0" eaLnBrk="0" fontAlgn="base" hangingPunct="0">
        <a:spcBef>
          <a:spcPct val="20000"/>
        </a:spcBef>
        <a:spcAft>
          <a:spcPct val="0"/>
        </a:spcAft>
        <a:buChar char="•"/>
        <a:defRPr sz="3200">
          <a:solidFill>
            <a:schemeClr val="bg2"/>
          </a:solidFill>
          <a:latin typeface="+mn-lt"/>
          <a:ea typeface="ＭＳ Ｐゴシック" pitchFamily="34" charset="-128"/>
          <a:cs typeface="ＭＳ Ｐゴシック" charset="-128"/>
        </a:defRPr>
      </a:lvl1pPr>
      <a:lvl2pPr marL="742950" indent="-285750" algn="l" rtl="0" eaLnBrk="0" fontAlgn="base" hangingPunct="0">
        <a:spcBef>
          <a:spcPct val="20000"/>
        </a:spcBef>
        <a:spcAft>
          <a:spcPct val="0"/>
        </a:spcAft>
        <a:buChar char="–"/>
        <a:defRPr sz="2800">
          <a:solidFill>
            <a:schemeClr val="bg2"/>
          </a:solidFill>
          <a:latin typeface="+mn-lt"/>
          <a:ea typeface="ＭＳ Ｐゴシック" pitchFamily="34" charset="-128"/>
        </a:defRPr>
      </a:lvl2pPr>
      <a:lvl3pPr marL="1143000" indent="-228600" algn="l" rtl="0" eaLnBrk="0" fontAlgn="base" hangingPunct="0">
        <a:spcBef>
          <a:spcPct val="20000"/>
        </a:spcBef>
        <a:spcAft>
          <a:spcPct val="0"/>
        </a:spcAft>
        <a:buChar char="•"/>
        <a:defRPr sz="2400">
          <a:solidFill>
            <a:schemeClr val="bg2"/>
          </a:solidFill>
          <a:latin typeface="+mn-lt"/>
          <a:ea typeface="ＭＳ Ｐゴシック" pitchFamily="34" charset="-128"/>
        </a:defRPr>
      </a:lvl3pPr>
      <a:lvl4pPr marL="1600200" indent="-228600" algn="l" rtl="0" eaLnBrk="0" fontAlgn="base" hangingPunct="0">
        <a:spcBef>
          <a:spcPct val="20000"/>
        </a:spcBef>
        <a:spcAft>
          <a:spcPct val="0"/>
        </a:spcAft>
        <a:buChar char="–"/>
        <a:defRPr sz="2000">
          <a:solidFill>
            <a:schemeClr val="bg2"/>
          </a:solidFill>
          <a:latin typeface="+mn-lt"/>
          <a:ea typeface="ＭＳ Ｐゴシック" pitchFamily="34" charset="-128"/>
        </a:defRPr>
      </a:lvl4pPr>
      <a:lvl5pPr marL="2057400" indent="-228600" algn="l" rtl="0" eaLnBrk="0" fontAlgn="base" hangingPunct="0">
        <a:spcBef>
          <a:spcPct val="20000"/>
        </a:spcBef>
        <a:spcAft>
          <a:spcPct val="0"/>
        </a:spcAft>
        <a:buChar char="»"/>
        <a:defRPr sz="2000">
          <a:solidFill>
            <a:schemeClr val="bg2"/>
          </a:solidFill>
          <a:latin typeface="+mn-lt"/>
          <a:ea typeface="ＭＳ Ｐゴシック" pitchFamily="34" charset="-128"/>
        </a:defRPr>
      </a:lvl5pPr>
      <a:lvl6pPr marL="2514600" indent="-228600" algn="l" rtl="0" fontAlgn="base">
        <a:spcBef>
          <a:spcPct val="20000"/>
        </a:spcBef>
        <a:spcAft>
          <a:spcPct val="0"/>
        </a:spcAft>
        <a:buChar char="»"/>
        <a:defRPr sz="2000">
          <a:solidFill>
            <a:schemeClr val="bg2"/>
          </a:solidFill>
          <a:latin typeface="+mn-lt"/>
          <a:ea typeface="ＭＳ Ｐゴシック" charset="-128"/>
        </a:defRPr>
      </a:lvl6pPr>
      <a:lvl7pPr marL="2971800" indent="-228600" algn="l" rtl="0" fontAlgn="base">
        <a:spcBef>
          <a:spcPct val="20000"/>
        </a:spcBef>
        <a:spcAft>
          <a:spcPct val="0"/>
        </a:spcAft>
        <a:buChar char="»"/>
        <a:defRPr sz="2000">
          <a:solidFill>
            <a:schemeClr val="bg2"/>
          </a:solidFill>
          <a:latin typeface="+mn-lt"/>
          <a:ea typeface="ＭＳ Ｐゴシック" charset="-128"/>
        </a:defRPr>
      </a:lvl7pPr>
      <a:lvl8pPr marL="3429000" indent="-228600" algn="l" rtl="0" fontAlgn="base">
        <a:spcBef>
          <a:spcPct val="20000"/>
        </a:spcBef>
        <a:spcAft>
          <a:spcPct val="0"/>
        </a:spcAft>
        <a:buChar char="»"/>
        <a:defRPr sz="2000">
          <a:solidFill>
            <a:schemeClr val="bg2"/>
          </a:solidFill>
          <a:latin typeface="+mn-lt"/>
          <a:ea typeface="ＭＳ Ｐゴシック" charset="-128"/>
        </a:defRPr>
      </a:lvl8pPr>
      <a:lvl9pPr marL="3886200" indent="-228600" algn="l" rtl="0" fontAlgn="base">
        <a:spcBef>
          <a:spcPct val="20000"/>
        </a:spcBef>
        <a:spcAft>
          <a:spcPct val="0"/>
        </a:spcAft>
        <a:buChar char="»"/>
        <a:defRPr sz="2000">
          <a:solidFill>
            <a:schemeClr val="bg2"/>
          </a:solidFill>
          <a:latin typeface="+mn-lt"/>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BC56BA5-06B0-43B7-B068-96CFB80C8AAD}"/>
              </a:ext>
            </a:extLst>
          </p:cNvPr>
          <p:cNvSpPr>
            <a:spLocks noGrp="1" noChangeArrowheads="1"/>
          </p:cNvSpPr>
          <p:nvPr>
            <p:ph type="title"/>
          </p:nvPr>
        </p:nvSpPr>
        <p:spPr bwMode="auto">
          <a:xfrm>
            <a:off x="1" y="0"/>
            <a:ext cx="10801351" cy="10271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Klicken Sie, um das Titelformat zu bearbeiten</a:t>
            </a:r>
          </a:p>
        </p:txBody>
      </p:sp>
      <p:sp>
        <p:nvSpPr>
          <p:cNvPr id="2051"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E9717BF-BEA8-4B6C-A3DE-0C7C511AD292}"/>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A1FD738-BB36-4BC8-B02F-62E18CB601C0}"/>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u="none">
                <a:solidFill>
                  <a:srgbClr val="000000"/>
                </a:solidFill>
                <a:effectLst/>
                <a:latin typeface="+mn-lt"/>
                <a:ea typeface="+mn-ea"/>
              </a:defRPr>
            </a:lvl1pPr>
          </a:lstStyle>
          <a:p>
            <a:pPr>
              <a:defRPr/>
            </a:pPr>
            <a:endParaRPr lang="de-DE"/>
          </a:p>
        </p:txBody>
      </p:sp>
      <p:sp>
        <p:nvSpPr>
          <p:cNvPr id="1029"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9263831-A3DD-406C-AADF-3FEE3CBF7C40}"/>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u="none">
                <a:solidFill>
                  <a:srgbClr val="000000"/>
                </a:solidFill>
                <a:effectLst/>
                <a:latin typeface="+mn-lt"/>
                <a:ea typeface="+mn-ea"/>
              </a:defRPr>
            </a:lvl1pPr>
          </a:lstStyle>
          <a:p>
            <a:pPr>
              <a:defRPr/>
            </a:pPr>
            <a:endParaRPr lang="de-DE"/>
          </a:p>
        </p:txBody>
      </p:sp>
      <p:sp>
        <p:nvSpPr>
          <p:cNvPr id="103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9DE2F86-0BDC-4ED3-8B4F-65ABC9799226}"/>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Arial" panose="020B0604020202020204" pitchFamily="34" charset="0"/>
              </a:defRPr>
            </a:lvl1pPr>
          </a:lstStyle>
          <a:p>
            <a:pPr>
              <a:defRPr/>
            </a:pPr>
            <a:fld id="{3810A04B-98A8-49D6-B682-E4EFDD5F099C}" type="slidenum">
              <a:rPr lang="de-DE" altLang="de-DE"/>
              <a:pPr>
                <a:defRPr/>
              </a:pPr>
              <a:t>‹Nr.›</a:t>
            </a:fld>
            <a:endParaRPr lang="de-DE" altLang="de-DE"/>
          </a:p>
        </p:txBody>
      </p:sp>
      <p:sp>
        <p:nvSpPr>
          <p:cNvPr id="103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8C8BD7F-18A5-4352-B759-FAEA7E23FABE}"/>
              </a:ext>
            </a:extLst>
          </p:cNvPr>
          <p:cNvSpPr>
            <a:spLocks noChangeArrowheads="1"/>
          </p:cNvSpPr>
          <p:nvPr/>
        </p:nvSpPr>
        <p:spPr bwMode="auto">
          <a:xfrm>
            <a:off x="0" y="0"/>
            <a:ext cx="10769600" cy="1066800"/>
          </a:xfrm>
          <a:prstGeom prst="rect">
            <a:avLst/>
          </a:prstGeom>
          <a:solidFill>
            <a:srgbClr val="FFFFCC"/>
          </a:solidFill>
          <a:ln w="9525">
            <a:noFill/>
            <a:miter lim="800000"/>
            <a:headEnd/>
            <a:tailEnd/>
          </a:ln>
          <a:effectLst/>
        </p:spPr>
        <p:txBody>
          <a:bodyPr wrap="none" anchor="ct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defRPr/>
            </a:pPr>
            <a:endParaRPr lang="en-US" altLang="de-DE" sz="3200">
              <a:solidFill>
                <a:srgbClr val="FFFFFF"/>
              </a:solidFill>
              <a:effectLst>
                <a:outerShdw blurRad="38100" dist="38100" dir="2700000" algn="tl">
                  <a:srgbClr val="000000"/>
                </a:outerShdw>
              </a:effectLst>
              <a:latin typeface="Arial" charset="0"/>
            </a:endParaRPr>
          </a:p>
        </p:txBody>
      </p:sp>
      <p:sp>
        <p:nvSpPr>
          <p:cNvPr id="1037" name="Rectangle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B7747E3-06E7-490C-8273-C1DA0D8C1A9A}"/>
              </a:ext>
            </a:extLst>
          </p:cNvPr>
          <p:cNvSpPr>
            <a:spLocks noChangeArrowheads="1"/>
          </p:cNvSpPr>
          <p:nvPr/>
        </p:nvSpPr>
        <p:spPr bwMode="auto">
          <a:xfrm>
            <a:off x="10769600" y="0"/>
            <a:ext cx="1422400" cy="1066800"/>
          </a:xfrm>
          <a:prstGeom prst="rect">
            <a:avLst/>
          </a:prstGeom>
          <a:solidFill>
            <a:srgbClr val="F8C55E"/>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38" name="Line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EDAD13-1D3C-419A-BF69-338CB8CAE697}"/>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40" name="Line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E6EDD4-3347-4064-BFAA-145D9590918E}"/>
              </a:ext>
            </a:extLst>
          </p:cNvPr>
          <p:cNvSpPr>
            <a:spLocks noChangeShapeType="1"/>
          </p:cNvSpPr>
          <p:nvPr/>
        </p:nvSpPr>
        <p:spPr bwMode="auto">
          <a:xfrm>
            <a:off x="10769600" y="17464"/>
            <a:ext cx="0" cy="1049337"/>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pic>
        <p:nvPicPr>
          <p:cNvPr id="2059" name="Picture 17"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B259B64-B8A2-4DFC-99AB-F9729C8117C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07351"/>
      </p:ext>
    </p:extLst>
  </p:cSld>
  <p:clrMap bg1="dk2" tx1="lt1" bg2="dk1" tx2="lt2" accent1="accent1" accent2="accent2" accent3="accent3" accent4="accent4" accent5="accent5" accent6="accent6" hlink="hlink" folHlink="folHlink"/>
  <p:sldLayoutIdLst>
    <p:sldLayoutId id="2147483686" r:id="rId1"/>
  </p:sldLayoutIdLst>
  <p:transition/>
  <p:txStyles>
    <p:titleStyle>
      <a:lvl1pPr algn="ctr" rtl="0" eaLnBrk="0" fontAlgn="base" hangingPunct="0">
        <a:spcBef>
          <a:spcPct val="0"/>
        </a:spcBef>
        <a:spcAft>
          <a:spcPct val="0"/>
        </a:spcAft>
        <a:defRPr sz="2800" b="1">
          <a:solidFill>
            <a:srgbClr val="333399"/>
          </a:solidFill>
          <a:latin typeface="+mj-lt"/>
          <a:ea typeface="+mj-ea"/>
          <a:cs typeface="ＭＳ Ｐゴシック" charset="-128"/>
        </a:defRPr>
      </a:lvl1pPr>
      <a:lvl2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2pPr>
      <a:lvl3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3pPr>
      <a:lvl4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4pPr>
      <a:lvl5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2800" b="1">
          <a:solidFill>
            <a:srgbClr val="333399"/>
          </a:solidFill>
          <a:latin typeface="Arial" charset="0"/>
          <a:ea typeface="ＭＳ Ｐゴシック" charset="-128"/>
        </a:defRPr>
      </a:lvl6pPr>
      <a:lvl7pPr marL="914400" algn="ctr" rtl="0" eaLnBrk="0" fontAlgn="base" hangingPunct="0">
        <a:spcBef>
          <a:spcPct val="0"/>
        </a:spcBef>
        <a:spcAft>
          <a:spcPct val="0"/>
        </a:spcAft>
        <a:defRPr sz="2800" b="1">
          <a:solidFill>
            <a:srgbClr val="333399"/>
          </a:solidFill>
          <a:latin typeface="Arial" charset="0"/>
          <a:ea typeface="ＭＳ Ｐゴシック" charset="-128"/>
        </a:defRPr>
      </a:lvl7pPr>
      <a:lvl8pPr marL="1371600" algn="ctr" rtl="0" eaLnBrk="0" fontAlgn="base" hangingPunct="0">
        <a:spcBef>
          <a:spcPct val="0"/>
        </a:spcBef>
        <a:spcAft>
          <a:spcPct val="0"/>
        </a:spcAft>
        <a:defRPr sz="2800" b="1">
          <a:solidFill>
            <a:srgbClr val="333399"/>
          </a:solidFill>
          <a:latin typeface="Arial" charset="0"/>
          <a:ea typeface="ＭＳ Ｐゴシック" charset="-128"/>
        </a:defRPr>
      </a:lvl8pPr>
      <a:lvl9pPr marL="1828800" algn="ctr" rtl="0" eaLnBrk="0" fontAlgn="base" hangingPunct="0">
        <a:spcBef>
          <a:spcPct val="0"/>
        </a:spcBef>
        <a:spcAft>
          <a:spcPct val="0"/>
        </a:spcAft>
        <a:defRPr sz="2800" b="1">
          <a:solidFill>
            <a:srgbClr val="333399"/>
          </a:solidFill>
          <a:latin typeface="Arial" charset="0"/>
          <a:ea typeface="ＭＳ Ｐゴシック" charset="-128"/>
        </a:defRPr>
      </a:lvl9pPr>
    </p:titleStyle>
    <p:bodyStyle>
      <a:lvl1pPr marL="342900" indent="-342900" algn="l" rtl="0" eaLnBrk="0" fontAlgn="base" hangingPunct="0">
        <a:spcBef>
          <a:spcPct val="20000"/>
        </a:spcBef>
        <a:spcAft>
          <a:spcPct val="20000"/>
        </a:spcAft>
        <a:buChar char="•"/>
        <a:defRPr sz="2800">
          <a:solidFill>
            <a:schemeClr val="bg2"/>
          </a:solidFill>
          <a:latin typeface="+mn-lt"/>
          <a:ea typeface="+mn-ea"/>
          <a:cs typeface="ＭＳ Ｐゴシック" charset="-128"/>
        </a:defRPr>
      </a:lvl1pPr>
      <a:lvl2pPr marL="742950" indent="-285750" algn="l" rtl="0" eaLnBrk="0" fontAlgn="base" hangingPunct="0">
        <a:spcBef>
          <a:spcPct val="20000"/>
        </a:spcBef>
        <a:spcAft>
          <a:spcPct val="20000"/>
        </a:spcAft>
        <a:buChar char="–"/>
        <a:defRPr sz="2400">
          <a:solidFill>
            <a:schemeClr val="bg2"/>
          </a:solidFill>
          <a:latin typeface="+mn-lt"/>
          <a:ea typeface="+mn-ea"/>
        </a:defRPr>
      </a:lvl2pPr>
      <a:lvl3pPr marL="1143000" indent="-228600" algn="l" rtl="0" eaLnBrk="0" fontAlgn="base" hangingPunct="0">
        <a:spcBef>
          <a:spcPct val="20000"/>
        </a:spcBef>
        <a:spcAft>
          <a:spcPct val="20000"/>
        </a:spcAft>
        <a:buChar char="•"/>
        <a:defRPr sz="2400">
          <a:solidFill>
            <a:schemeClr val="bg2"/>
          </a:solidFill>
          <a:latin typeface="+mn-lt"/>
          <a:ea typeface="+mn-ea"/>
        </a:defRPr>
      </a:lvl3pPr>
      <a:lvl4pPr marL="1600200" indent="-228600" algn="l" rtl="0" eaLnBrk="0" fontAlgn="base" hangingPunct="0">
        <a:spcBef>
          <a:spcPct val="20000"/>
        </a:spcBef>
        <a:spcAft>
          <a:spcPct val="20000"/>
        </a:spcAft>
        <a:buChar char="–"/>
        <a:defRPr sz="2000">
          <a:solidFill>
            <a:schemeClr val="bg2"/>
          </a:solidFill>
          <a:latin typeface="+mn-lt"/>
          <a:ea typeface="+mn-ea"/>
        </a:defRPr>
      </a:lvl4pPr>
      <a:lvl5pPr marL="2057400" indent="-228600" algn="l" rtl="0" eaLnBrk="0" fontAlgn="base" hangingPunct="0">
        <a:spcBef>
          <a:spcPct val="20000"/>
        </a:spcBef>
        <a:spcAft>
          <a:spcPct val="20000"/>
        </a:spcAft>
        <a:buChar char="»"/>
        <a:defRPr sz="2000">
          <a:solidFill>
            <a:schemeClr val="bg2"/>
          </a:solidFill>
          <a:latin typeface="+mn-lt"/>
          <a:ea typeface="+mn-ea"/>
        </a:defRPr>
      </a:lvl5pPr>
      <a:lvl6pPr marL="2514600" indent="-228600" algn="l" rtl="0" eaLnBrk="0" fontAlgn="base" hangingPunct="0">
        <a:spcBef>
          <a:spcPct val="20000"/>
        </a:spcBef>
        <a:spcAft>
          <a:spcPct val="20000"/>
        </a:spcAft>
        <a:buChar char="»"/>
        <a:defRPr sz="2000">
          <a:solidFill>
            <a:schemeClr val="bg2"/>
          </a:solidFill>
          <a:latin typeface="+mn-lt"/>
          <a:ea typeface="+mn-ea"/>
        </a:defRPr>
      </a:lvl6pPr>
      <a:lvl7pPr marL="2971800" indent="-228600" algn="l" rtl="0" eaLnBrk="0" fontAlgn="base" hangingPunct="0">
        <a:spcBef>
          <a:spcPct val="20000"/>
        </a:spcBef>
        <a:spcAft>
          <a:spcPct val="20000"/>
        </a:spcAft>
        <a:buChar char="»"/>
        <a:defRPr sz="2000">
          <a:solidFill>
            <a:schemeClr val="bg2"/>
          </a:solidFill>
          <a:latin typeface="+mn-lt"/>
          <a:ea typeface="+mn-ea"/>
        </a:defRPr>
      </a:lvl7pPr>
      <a:lvl8pPr marL="3429000" indent="-228600" algn="l" rtl="0" eaLnBrk="0" fontAlgn="base" hangingPunct="0">
        <a:spcBef>
          <a:spcPct val="20000"/>
        </a:spcBef>
        <a:spcAft>
          <a:spcPct val="20000"/>
        </a:spcAft>
        <a:buChar char="»"/>
        <a:defRPr sz="2000">
          <a:solidFill>
            <a:schemeClr val="bg2"/>
          </a:solidFill>
          <a:latin typeface="+mn-lt"/>
          <a:ea typeface="+mn-ea"/>
        </a:defRPr>
      </a:lvl8pPr>
      <a:lvl9pPr marL="3886200" indent="-228600" algn="l" rtl="0" eaLnBrk="0" fontAlgn="base" hangingPunct="0">
        <a:spcBef>
          <a:spcPct val="20000"/>
        </a:spcBef>
        <a:spcAft>
          <a:spcPct val="20000"/>
        </a:spcAft>
        <a:buChar char="»"/>
        <a:defRPr sz="2000">
          <a:solidFill>
            <a:schemeClr val="bg2"/>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F97C951-261A-4A6D-8C3E-48C5DF660D31}"/>
              </a:ext>
            </a:extLst>
          </p:cNvPr>
          <p:cNvSpPr>
            <a:spLocks noGrp="1" noChangeArrowheads="1"/>
          </p:cNvSpPr>
          <p:nvPr>
            <p:ph type="title"/>
          </p:nvPr>
        </p:nvSpPr>
        <p:spPr bwMode="auto">
          <a:xfrm>
            <a:off x="1" y="0"/>
            <a:ext cx="10801351" cy="10271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Klicken Sie, um das Titelformat zu bearbeiten</a:t>
            </a:r>
          </a:p>
        </p:txBody>
      </p:sp>
      <p:sp>
        <p:nvSpPr>
          <p:cNvPr id="3075"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B9B43AC-BD14-4394-B682-C77F2EE1C272}"/>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2A0A3A1-62E3-4236-88A6-21829129D3BF}"/>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u="none">
                <a:solidFill>
                  <a:srgbClr val="000000"/>
                </a:solidFill>
                <a:effectLst/>
                <a:latin typeface="+mn-lt"/>
                <a:ea typeface="+mn-ea"/>
              </a:defRPr>
            </a:lvl1pPr>
          </a:lstStyle>
          <a:p>
            <a:pPr>
              <a:defRPr/>
            </a:pPr>
            <a:endParaRPr lang="de-DE"/>
          </a:p>
        </p:txBody>
      </p:sp>
      <p:sp>
        <p:nvSpPr>
          <p:cNvPr id="1029"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C36FDFE-5929-4EC0-8BDE-467BAA332CC9}"/>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u="none">
                <a:solidFill>
                  <a:srgbClr val="000000"/>
                </a:solidFill>
                <a:effectLst/>
                <a:latin typeface="+mn-lt"/>
                <a:ea typeface="+mn-ea"/>
              </a:defRPr>
            </a:lvl1pPr>
          </a:lstStyle>
          <a:p>
            <a:pPr>
              <a:defRPr/>
            </a:pPr>
            <a:endParaRPr lang="de-DE"/>
          </a:p>
        </p:txBody>
      </p:sp>
      <p:sp>
        <p:nvSpPr>
          <p:cNvPr id="103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5339C1A-5FA1-48DB-8727-5994DF99396B}"/>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Arial" panose="020B0604020202020204" pitchFamily="34" charset="0"/>
              </a:defRPr>
            </a:lvl1pPr>
          </a:lstStyle>
          <a:p>
            <a:pPr>
              <a:defRPr/>
            </a:pPr>
            <a:fld id="{276384F5-8466-49CD-B952-E57B55AF6394}" type="slidenum">
              <a:rPr lang="de-DE" altLang="de-DE"/>
              <a:pPr>
                <a:defRPr/>
              </a:pPr>
              <a:t>‹Nr.›</a:t>
            </a:fld>
            <a:endParaRPr lang="de-DE" altLang="de-DE"/>
          </a:p>
        </p:txBody>
      </p:sp>
      <p:sp>
        <p:nvSpPr>
          <p:cNvPr id="103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0FFA40B-D2F0-4F13-8E12-85D00ED829C6}"/>
              </a:ext>
            </a:extLst>
          </p:cNvPr>
          <p:cNvSpPr>
            <a:spLocks noChangeArrowheads="1"/>
          </p:cNvSpPr>
          <p:nvPr/>
        </p:nvSpPr>
        <p:spPr bwMode="auto">
          <a:xfrm>
            <a:off x="0" y="0"/>
            <a:ext cx="10769600" cy="1066800"/>
          </a:xfrm>
          <a:prstGeom prst="rect">
            <a:avLst/>
          </a:prstGeom>
          <a:solidFill>
            <a:srgbClr val="FFFFCC"/>
          </a:solidFill>
          <a:ln w="9525">
            <a:noFill/>
            <a:miter lim="800000"/>
            <a:headEnd/>
            <a:tailEnd/>
          </a:ln>
          <a:effectLst/>
        </p:spPr>
        <p:txBody>
          <a:bodyPr wrap="none" anchor="ct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defRPr/>
            </a:pPr>
            <a:endParaRPr lang="en-US" altLang="de-DE" sz="3200">
              <a:solidFill>
                <a:srgbClr val="FFFFFF"/>
              </a:solidFill>
              <a:effectLst>
                <a:outerShdw blurRad="38100" dist="38100" dir="2700000" algn="tl">
                  <a:srgbClr val="000000"/>
                </a:outerShdw>
              </a:effectLst>
              <a:latin typeface="Arial" charset="0"/>
            </a:endParaRPr>
          </a:p>
        </p:txBody>
      </p:sp>
      <p:sp>
        <p:nvSpPr>
          <p:cNvPr id="1037" name="Rectangle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50EFDE4-71D3-45AF-8E07-B87EC2DC97AA}"/>
              </a:ext>
            </a:extLst>
          </p:cNvPr>
          <p:cNvSpPr>
            <a:spLocks noChangeArrowheads="1"/>
          </p:cNvSpPr>
          <p:nvPr/>
        </p:nvSpPr>
        <p:spPr bwMode="auto">
          <a:xfrm>
            <a:off x="10769600" y="0"/>
            <a:ext cx="1422400" cy="1066800"/>
          </a:xfrm>
          <a:prstGeom prst="rect">
            <a:avLst/>
          </a:prstGeom>
          <a:solidFill>
            <a:srgbClr val="F8C55E"/>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38" name="Line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6C304BE-C492-4AB0-903C-2F85A8FF9CDB}"/>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40" name="Line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778ED99-2E09-4B6F-8899-301EFC4AAE16}"/>
              </a:ext>
            </a:extLst>
          </p:cNvPr>
          <p:cNvSpPr>
            <a:spLocks noChangeShapeType="1"/>
          </p:cNvSpPr>
          <p:nvPr/>
        </p:nvSpPr>
        <p:spPr bwMode="auto">
          <a:xfrm>
            <a:off x="10769600" y="17464"/>
            <a:ext cx="0" cy="1049337"/>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pic>
        <p:nvPicPr>
          <p:cNvPr id="3083" name="Picture 17"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ADCB5A-DDFB-4CF6-AC20-2563CA6E1E6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99848388"/>
      </p:ext>
    </p:extLst>
  </p:cSld>
  <p:clrMap bg1="dk2" tx1="lt1" bg2="dk1" tx2="lt2" accent1="accent1" accent2="accent2" accent3="accent3" accent4="accent4" accent5="accent5" accent6="accent6" hlink="hlink" folHlink="folHlink"/>
  <p:sldLayoutIdLst>
    <p:sldLayoutId id="2147483688" r:id="rId1"/>
  </p:sldLayoutIdLst>
  <p:transition/>
  <p:txStyles>
    <p:titleStyle>
      <a:lvl1pPr algn="ctr" rtl="0" eaLnBrk="0" fontAlgn="base" hangingPunct="0">
        <a:spcBef>
          <a:spcPct val="0"/>
        </a:spcBef>
        <a:spcAft>
          <a:spcPct val="0"/>
        </a:spcAft>
        <a:defRPr sz="2800" b="1">
          <a:solidFill>
            <a:srgbClr val="333399"/>
          </a:solidFill>
          <a:latin typeface="+mj-lt"/>
          <a:ea typeface="+mj-ea"/>
          <a:cs typeface="ＭＳ Ｐゴシック" charset="-128"/>
        </a:defRPr>
      </a:lvl1pPr>
      <a:lvl2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2pPr>
      <a:lvl3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3pPr>
      <a:lvl4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4pPr>
      <a:lvl5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2800" b="1">
          <a:solidFill>
            <a:srgbClr val="333399"/>
          </a:solidFill>
          <a:latin typeface="Arial" charset="0"/>
          <a:ea typeface="ＭＳ Ｐゴシック" charset="-128"/>
        </a:defRPr>
      </a:lvl6pPr>
      <a:lvl7pPr marL="914400" algn="ctr" rtl="0" eaLnBrk="0" fontAlgn="base" hangingPunct="0">
        <a:spcBef>
          <a:spcPct val="0"/>
        </a:spcBef>
        <a:spcAft>
          <a:spcPct val="0"/>
        </a:spcAft>
        <a:defRPr sz="2800" b="1">
          <a:solidFill>
            <a:srgbClr val="333399"/>
          </a:solidFill>
          <a:latin typeface="Arial" charset="0"/>
          <a:ea typeface="ＭＳ Ｐゴシック" charset="-128"/>
        </a:defRPr>
      </a:lvl7pPr>
      <a:lvl8pPr marL="1371600" algn="ctr" rtl="0" eaLnBrk="0" fontAlgn="base" hangingPunct="0">
        <a:spcBef>
          <a:spcPct val="0"/>
        </a:spcBef>
        <a:spcAft>
          <a:spcPct val="0"/>
        </a:spcAft>
        <a:defRPr sz="2800" b="1">
          <a:solidFill>
            <a:srgbClr val="333399"/>
          </a:solidFill>
          <a:latin typeface="Arial" charset="0"/>
          <a:ea typeface="ＭＳ Ｐゴシック" charset="-128"/>
        </a:defRPr>
      </a:lvl8pPr>
      <a:lvl9pPr marL="1828800" algn="ctr" rtl="0" eaLnBrk="0" fontAlgn="base" hangingPunct="0">
        <a:spcBef>
          <a:spcPct val="0"/>
        </a:spcBef>
        <a:spcAft>
          <a:spcPct val="0"/>
        </a:spcAft>
        <a:defRPr sz="2800" b="1">
          <a:solidFill>
            <a:srgbClr val="333399"/>
          </a:solidFill>
          <a:latin typeface="Arial" charset="0"/>
          <a:ea typeface="ＭＳ Ｐゴシック" charset="-128"/>
        </a:defRPr>
      </a:lvl9pPr>
    </p:titleStyle>
    <p:bodyStyle>
      <a:lvl1pPr marL="342900" indent="-342900" algn="l" rtl="0" eaLnBrk="0" fontAlgn="base" hangingPunct="0">
        <a:spcBef>
          <a:spcPct val="20000"/>
        </a:spcBef>
        <a:spcAft>
          <a:spcPct val="20000"/>
        </a:spcAft>
        <a:buChar char="•"/>
        <a:defRPr sz="2800">
          <a:solidFill>
            <a:schemeClr val="bg2"/>
          </a:solidFill>
          <a:latin typeface="+mn-lt"/>
          <a:ea typeface="+mn-ea"/>
          <a:cs typeface="ＭＳ Ｐゴシック" charset="-128"/>
        </a:defRPr>
      </a:lvl1pPr>
      <a:lvl2pPr marL="742950" indent="-285750" algn="l" rtl="0" eaLnBrk="0" fontAlgn="base" hangingPunct="0">
        <a:spcBef>
          <a:spcPct val="20000"/>
        </a:spcBef>
        <a:spcAft>
          <a:spcPct val="20000"/>
        </a:spcAft>
        <a:buChar char="–"/>
        <a:defRPr sz="2400">
          <a:solidFill>
            <a:schemeClr val="bg2"/>
          </a:solidFill>
          <a:latin typeface="+mn-lt"/>
          <a:ea typeface="+mn-ea"/>
        </a:defRPr>
      </a:lvl2pPr>
      <a:lvl3pPr marL="1143000" indent="-228600" algn="l" rtl="0" eaLnBrk="0" fontAlgn="base" hangingPunct="0">
        <a:spcBef>
          <a:spcPct val="20000"/>
        </a:spcBef>
        <a:spcAft>
          <a:spcPct val="20000"/>
        </a:spcAft>
        <a:buChar char="•"/>
        <a:defRPr sz="2400">
          <a:solidFill>
            <a:schemeClr val="bg2"/>
          </a:solidFill>
          <a:latin typeface="+mn-lt"/>
          <a:ea typeface="+mn-ea"/>
        </a:defRPr>
      </a:lvl3pPr>
      <a:lvl4pPr marL="1600200" indent="-228600" algn="l" rtl="0" eaLnBrk="0" fontAlgn="base" hangingPunct="0">
        <a:spcBef>
          <a:spcPct val="20000"/>
        </a:spcBef>
        <a:spcAft>
          <a:spcPct val="20000"/>
        </a:spcAft>
        <a:buChar char="–"/>
        <a:defRPr sz="2000">
          <a:solidFill>
            <a:schemeClr val="bg2"/>
          </a:solidFill>
          <a:latin typeface="+mn-lt"/>
          <a:ea typeface="+mn-ea"/>
        </a:defRPr>
      </a:lvl4pPr>
      <a:lvl5pPr marL="2057400" indent="-228600" algn="l" rtl="0" eaLnBrk="0" fontAlgn="base" hangingPunct="0">
        <a:spcBef>
          <a:spcPct val="20000"/>
        </a:spcBef>
        <a:spcAft>
          <a:spcPct val="20000"/>
        </a:spcAft>
        <a:buChar char="»"/>
        <a:defRPr sz="2000">
          <a:solidFill>
            <a:schemeClr val="bg2"/>
          </a:solidFill>
          <a:latin typeface="+mn-lt"/>
          <a:ea typeface="+mn-ea"/>
        </a:defRPr>
      </a:lvl5pPr>
      <a:lvl6pPr marL="2514600" indent="-228600" algn="l" rtl="0" eaLnBrk="0" fontAlgn="base" hangingPunct="0">
        <a:spcBef>
          <a:spcPct val="20000"/>
        </a:spcBef>
        <a:spcAft>
          <a:spcPct val="20000"/>
        </a:spcAft>
        <a:buChar char="»"/>
        <a:defRPr sz="2000">
          <a:solidFill>
            <a:schemeClr val="bg2"/>
          </a:solidFill>
          <a:latin typeface="+mn-lt"/>
          <a:ea typeface="+mn-ea"/>
        </a:defRPr>
      </a:lvl6pPr>
      <a:lvl7pPr marL="2971800" indent="-228600" algn="l" rtl="0" eaLnBrk="0" fontAlgn="base" hangingPunct="0">
        <a:spcBef>
          <a:spcPct val="20000"/>
        </a:spcBef>
        <a:spcAft>
          <a:spcPct val="20000"/>
        </a:spcAft>
        <a:buChar char="»"/>
        <a:defRPr sz="2000">
          <a:solidFill>
            <a:schemeClr val="bg2"/>
          </a:solidFill>
          <a:latin typeface="+mn-lt"/>
          <a:ea typeface="+mn-ea"/>
        </a:defRPr>
      </a:lvl7pPr>
      <a:lvl8pPr marL="3429000" indent="-228600" algn="l" rtl="0" eaLnBrk="0" fontAlgn="base" hangingPunct="0">
        <a:spcBef>
          <a:spcPct val="20000"/>
        </a:spcBef>
        <a:spcAft>
          <a:spcPct val="20000"/>
        </a:spcAft>
        <a:buChar char="»"/>
        <a:defRPr sz="2000">
          <a:solidFill>
            <a:schemeClr val="bg2"/>
          </a:solidFill>
          <a:latin typeface="+mn-lt"/>
          <a:ea typeface="+mn-ea"/>
        </a:defRPr>
      </a:lvl8pPr>
      <a:lvl9pPr marL="3886200" indent="-228600" algn="l" rtl="0" eaLnBrk="0" fontAlgn="base" hangingPunct="0">
        <a:spcBef>
          <a:spcPct val="20000"/>
        </a:spcBef>
        <a:spcAft>
          <a:spcPct val="20000"/>
        </a:spcAft>
        <a:buChar char="»"/>
        <a:defRPr sz="2000">
          <a:solidFill>
            <a:schemeClr val="bg2"/>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9BBA7C4-84A9-44A4-A86D-52185CD52F0E}"/>
              </a:ext>
            </a:extLst>
          </p:cNvPr>
          <p:cNvSpPr>
            <a:spLocks noGrp="1" noChangeArrowheads="1"/>
          </p:cNvSpPr>
          <p:nvPr>
            <p:ph type="title"/>
          </p:nvPr>
        </p:nvSpPr>
        <p:spPr bwMode="auto">
          <a:xfrm>
            <a:off x="1" y="0"/>
            <a:ext cx="10801351" cy="10271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Klicken Sie, um das Titelformat zu bearbeiten</a:t>
            </a:r>
          </a:p>
        </p:txBody>
      </p:sp>
      <p:sp>
        <p:nvSpPr>
          <p:cNvPr id="4099"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D99ABC9-5810-4038-8373-CD8852B4C725}"/>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48D6260-F76F-4736-B45C-B8680254DAE6}"/>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u="none">
                <a:solidFill>
                  <a:srgbClr val="000000"/>
                </a:solidFill>
                <a:effectLst/>
                <a:latin typeface="+mn-lt"/>
                <a:ea typeface="+mn-ea"/>
              </a:defRPr>
            </a:lvl1pPr>
          </a:lstStyle>
          <a:p>
            <a:pPr>
              <a:defRPr/>
            </a:pPr>
            <a:endParaRPr lang="de-DE"/>
          </a:p>
        </p:txBody>
      </p:sp>
      <p:sp>
        <p:nvSpPr>
          <p:cNvPr id="1029"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E1A0E4C-4DFF-4991-A253-3F6A9D9E069C}"/>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u="none">
                <a:solidFill>
                  <a:srgbClr val="000000"/>
                </a:solidFill>
                <a:effectLst/>
                <a:latin typeface="+mn-lt"/>
                <a:ea typeface="+mn-ea"/>
              </a:defRPr>
            </a:lvl1pPr>
          </a:lstStyle>
          <a:p>
            <a:pPr>
              <a:defRPr/>
            </a:pPr>
            <a:endParaRPr lang="de-DE"/>
          </a:p>
        </p:txBody>
      </p:sp>
      <p:sp>
        <p:nvSpPr>
          <p:cNvPr id="103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AE10C3C-82C4-4F12-A62F-9CDF139039A0}"/>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Arial" panose="020B0604020202020204" pitchFamily="34" charset="0"/>
              </a:defRPr>
            </a:lvl1pPr>
          </a:lstStyle>
          <a:p>
            <a:pPr>
              <a:defRPr/>
            </a:pPr>
            <a:fld id="{655A7CC3-EBBD-427B-ADE9-A158C95A2C73}" type="slidenum">
              <a:rPr lang="de-DE" altLang="de-DE"/>
              <a:pPr>
                <a:defRPr/>
              </a:pPr>
              <a:t>‹Nr.›</a:t>
            </a:fld>
            <a:endParaRPr lang="de-DE" altLang="de-DE"/>
          </a:p>
        </p:txBody>
      </p:sp>
      <p:sp>
        <p:nvSpPr>
          <p:cNvPr id="103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62F2DC8-49AA-42E0-AF54-F26EAD091E16}"/>
              </a:ext>
            </a:extLst>
          </p:cNvPr>
          <p:cNvSpPr>
            <a:spLocks noChangeArrowheads="1"/>
          </p:cNvSpPr>
          <p:nvPr/>
        </p:nvSpPr>
        <p:spPr bwMode="auto">
          <a:xfrm>
            <a:off x="0" y="0"/>
            <a:ext cx="10769600" cy="1066800"/>
          </a:xfrm>
          <a:prstGeom prst="rect">
            <a:avLst/>
          </a:prstGeom>
          <a:solidFill>
            <a:srgbClr val="FFFFCC"/>
          </a:solidFill>
          <a:ln w="9525">
            <a:noFill/>
            <a:miter lim="800000"/>
            <a:headEnd/>
            <a:tailEnd/>
          </a:ln>
          <a:effectLst/>
        </p:spPr>
        <p:txBody>
          <a:bodyPr wrap="none" anchor="ct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defRPr/>
            </a:pPr>
            <a:endParaRPr lang="en-US" altLang="de-DE" sz="3200">
              <a:solidFill>
                <a:srgbClr val="FFFFFF"/>
              </a:solidFill>
              <a:effectLst>
                <a:outerShdw blurRad="38100" dist="38100" dir="2700000" algn="tl">
                  <a:srgbClr val="000000"/>
                </a:outerShdw>
              </a:effectLst>
              <a:latin typeface="Arial" charset="0"/>
            </a:endParaRPr>
          </a:p>
        </p:txBody>
      </p:sp>
      <p:sp>
        <p:nvSpPr>
          <p:cNvPr id="1037" name="Rectangle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C76E8A2-A4B2-4137-A6BE-64388FDE51C6}"/>
              </a:ext>
            </a:extLst>
          </p:cNvPr>
          <p:cNvSpPr>
            <a:spLocks noChangeArrowheads="1"/>
          </p:cNvSpPr>
          <p:nvPr/>
        </p:nvSpPr>
        <p:spPr bwMode="auto">
          <a:xfrm>
            <a:off x="10769600" y="0"/>
            <a:ext cx="1422400" cy="1066800"/>
          </a:xfrm>
          <a:prstGeom prst="rect">
            <a:avLst/>
          </a:prstGeom>
          <a:solidFill>
            <a:srgbClr val="F8C55E"/>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38" name="Line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E678138-715C-4EF1-A054-55DBAA727BD3}"/>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40" name="Line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CBFE4FA-DF4D-437F-A019-243093E2027D}"/>
              </a:ext>
            </a:extLst>
          </p:cNvPr>
          <p:cNvSpPr>
            <a:spLocks noChangeShapeType="1"/>
          </p:cNvSpPr>
          <p:nvPr/>
        </p:nvSpPr>
        <p:spPr bwMode="auto">
          <a:xfrm>
            <a:off x="10769600" y="17464"/>
            <a:ext cx="0" cy="1049337"/>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pic>
        <p:nvPicPr>
          <p:cNvPr id="4107" name="Picture 17"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61E3F69-4D88-462B-93C8-C9CBEB2271D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66716079"/>
      </p:ext>
    </p:extLst>
  </p:cSld>
  <p:clrMap bg1="dk2" tx1="lt1" bg2="dk1" tx2="lt2" accent1="accent1" accent2="accent2" accent3="accent3" accent4="accent4" accent5="accent5" accent6="accent6" hlink="hlink" folHlink="folHlink"/>
  <p:sldLayoutIdLst>
    <p:sldLayoutId id="2147483690" r:id="rId1"/>
  </p:sldLayoutIdLst>
  <p:transition/>
  <p:txStyles>
    <p:titleStyle>
      <a:lvl1pPr algn="ctr" rtl="0" eaLnBrk="0" fontAlgn="base" hangingPunct="0">
        <a:spcBef>
          <a:spcPct val="0"/>
        </a:spcBef>
        <a:spcAft>
          <a:spcPct val="0"/>
        </a:spcAft>
        <a:defRPr sz="2800" b="1">
          <a:solidFill>
            <a:srgbClr val="333399"/>
          </a:solidFill>
          <a:latin typeface="+mj-lt"/>
          <a:ea typeface="+mj-ea"/>
          <a:cs typeface="ＭＳ Ｐゴシック" charset="-128"/>
        </a:defRPr>
      </a:lvl1pPr>
      <a:lvl2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2pPr>
      <a:lvl3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3pPr>
      <a:lvl4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4pPr>
      <a:lvl5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2800" b="1">
          <a:solidFill>
            <a:srgbClr val="333399"/>
          </a:solidFill>
          <a:latin typeface="Arial" charset="0"/>
          <a:ea typeface="ＭＳ Ｐゴシック" charset="-128"/>
        </a:defRPr>
      </a:lvl6pPr>
      <a:lvl7pPr marL="914400" algn="ctr" rtl="0" eaLnBrk="0" fontAlgn="base" hangingPunct="0">
        <a:spcBef>
          <a:spcPct val="0"/>
        </a:spcBef>
        <a:spcAft>
          <a:spcPct val="0"/>
        </a:spcAft>
        <a:defRPr sz="2800" b="1">
          <a:solidFill>
            <a:srgbClr val="333399"/>
          </a:solidFill>
          <a:latin typeface="Arial" charset="0"/>
          <a:ea typeface="ＭＳ Ｐゴシック" charset="-128"/>
        </a:defRPr>
      </a:lvl7pPr>
      <a:lvl8pPr marL="1371600" algn="ctr" rtl="0" eaLnBrk="0" fontAlgn="base" hangingPunct="0">
        <a:spcBef>
          <a:spcPct val="0"/>
        </a:spcBef>
        <a:spcAft>
          <a:spcPct val="0"/>
        </a:spcAft>
        <a:defRPr sz="2800" b="1">
          <a:solidFill>
            <a:srgbClr val="333399"/>
          </a:solidFill>
          <a:latin typeface="Arial" charset="0"/>
          <a:ea typeface="ＭＳ Ｐゴシック" charset="-128"/>
        </a:defRPr>
      </a:lvl8pPr>
      <a:lvl9pPr marL="1828800" algn="ctr" rtl="0" eaLnBrk="0" fontAlgn="base" hangingPunct="0">
        <a:spcBef>
          <a:spcPct val="0"/>
        </a:spcBef>
        <a:spcAft>
          <a:spcPct val="0"/>
        </a:spcAft>
        <a:defRPr sz="2800" b="1">
          <a:solidFill>
            <a:srgbClr val="333399"/>
          </a:solidFill>
          <a:latin typeface="Arial" charset="0"/>
          <a:ea typeface="ＭＳ Ｐゴシック" charset="-128"/>
        </a:defRPr>
      </a:lvl9pPr>
    </p:titleStyle>
    <p:bodyStyle>
      <a:lvl1pPr marL="342900" indent="-342900" algn="l" rtl="0" eaLnBrk="0" fontAlgn="base" hangingPunct="0">
        <a:spcBef>
          <a:spcPct val="20000"/>
        </a:spcBef>
        <a:spcAft>
          <a:spcPct val="20000"/>
        </a:spcAft>
        <a:buChar char="•"/>
        <a:defRPr sz="2800">
          <a:solidFill>
            <a:schemeClr val="bg2"/>
          </a:solidFill>
          <a:latin typeface="+mn-lt"/>
          <a:ea typeface="+mn-ea"/>
          <a:cs typeface="ＭＳ Ｐゴシック" charset="-128"/>
        </a:defRPr>
      </a:lvl1pPr>
      <a:lvl2pPr marL="742950" indent="-285750" algn="l" rtl="0" eaLnBrk="0" fontAlgn="base" hangingPunct="0">
        <a:spcBef>
          <a:spcPct val="20000"/>
        </a:spcBef>
        <a:spcAft>
          <a:spcPct val="20000"/>
        </a:spcAft>
        <a:buChar char="–"/>
        <a:defRPr sz="2400">
          <a:solidFill>
            <a:schemeClr val="bg2"/>
          </a:solidFill>
          <a:latin typeface="+mn-lt"/>
          <a:ea typeface="+mn-ea"/>
        </a:defRPr>
      </a:lvl2pPr>
      <a:lvl3pPr marL="1143000" indent="-228600" algn="l" rtl="0" eaLnBrk="0" fontAlgn="base" hangingPunct="0">
        <a:spcBef>
          <a:spcPct val="20000"/>
        </a:spcBef>
        <a:spcAft>
          <a:spcPct val="20000"/>
        </a:spcAft>
        <a:buChar char="•"/>
        <a:defRPr sz="2400">
          <a:solidFill>
            <a:schemeClr val="bg2"/>
          </a:solidFill>
          <a:latin typeface="+mn-lt"/>
          <a:ea typeface="+mn-ea"/>
        </a:defRPr>
      </a:lvl3pPr>
      <a:lvl4pPr marL="1600200" indent="-228600" algn="l" rtl="0" eaLnBrk="0" fontAlgn="base" hangingPunct="0">
        <a:spcBef>
          <a:spcPct val="20000"/>
        </a:spcBef>
        <a:spcAft>
          <a:spcPct val="20000"/>
        </a:spcAft>
        <a:buChar char="–"/>
        <a:defRPr sz="2000">
          <a:solidFill>
            <a:schemeClr val="bg2"/>
          </a:solidFill>
          <a:latin typeface="+mn-lt"/>
          <a:ea typeface="+mn-ea"/>
        </a:defRPr>
      </a:lvl4pPr>
      <a:lvl5pPr marL="2057400" indent="-228600" algn="l" rtl="0" eaLnBrk="0" fontAlgn="base" hangingPunct="0">
        <a:spcBef>
          <a:spcPct val="20000"/>
        </a:spcBef>
        <a:spcAft>
          <a:spcPct val="20000"/>
        </a:spcAft>
        <a:buChar char="»"/>
        <a:defRPr sz="2000">
          <a:solidFill>
            <a:schemeClr val="bg2"/>
          </a:solidFill>
          <a:latin typeface="+mn-lt"/>
          <a:ea typeface="+mn-ea"/>
        </a:defRPr>
      </a:lvl5pPr>
      <a:lvl6pPr marL="2514600" indent="-228600" algn="l" rtl="0" eaLnBrk="0" fontAlgn="base" hangingPunct="0">
        <a:spcBef>
          <a:spcPct val="20000"/>
        </a:spcBef>
        <a:spcAft>
          <a:spcPct val="20000"/>
        </a:spcAft>
        <a:buChar char="»"/>
        <a:defRPr sz="2000">
          <a:solidFill>
            <a:schemeClr val="bg2"/>
          </a:solidFill>
          <a:latin typeface="+mn-lt"/>
          <a:ea typeface="+mn-ea"/>
        </a:defRPr>
      </a:lvl6pPr>
      <a:lvl7pPr marL="2971800" indent="-228600" algn="l" rtl="0" eaLnBrk="0" fontAlgn="base" hangingPunct="0">
        <a:spcBef>
          <a:spcPct val="20000"/>
        </a:spcBef>
        <a:spcAft>
          <a:spcPct val="20000"/>
        </a:spcAft>
        <a:buChar char="»"/>
        <a:defRPr sz="2000">
          <a:solidFill>
            <a:schemeClr val="bg2"/>
          </a:solidFill>
          <a:latin typeface="+mn-lt"/>
          <a:ea typeface="+mn-ea"/>
        </a:defRPr>
      </a:lvl7pPr>
      <a:lvl8pPr marL="3429000" indent="-228600" algn="l" rtl="0" eaLnBrk="0" fontAlgn="base" hangingPunct="0">
        <a:spcBef>
          <a:spcPct val="20000"/>
        </a:spcBef>
        <a:spcAft>
          <a:spcPct val="20000"/>
        </a:spcAft>
        <a:buChar char="»"/>
        <a:defRPr sz="2000">
          <a:solidFill>
            <a:schemeClr val="bg2"/>
          </a:solidFill>
          <a:latin typeface="+mn-lt"/>
          <a:ea typeface="+mn-ea"/>
        </a:defRPr>
      </a:lvl8pPr>
      <a:lvl9pPr marL="3886200" indent="-228600" algn="l" rtl="0" eaLnBrk="0" fontAlgn="base" hangingPunct="0">
        <a:spcBef>
          <a:spcPct val="20000"/>
        </a:spcBef>
        <a:spcAft>
          <a:spcPct val="20000"/>
        </a:spcAft>
        <a:buChar char="»"/>
        <a:defRPr sz="2000">
          <a:solidFill>
            <a:schemeClr val="bg2"/>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581F7E8-598D-4D11-A0BA-314AC6B32902}"/>
              </a:ext>
            </a:extLst>
          </p:cNvPr>
          <p:cNvSpPr>
            <a:spLocks noGrp="1" noChangeArrowheads="1"/>
          </p:cNvSpPr>
          <p:nvPr>
            <p:ph type="title"/>
          </p:nvPr>
        </p:nvSpPr>
        <p:spPr bwMode="auto">
          <a:xfrm>
            <a:off x="1" y="0"/>
            <a:ext cx="10801351" cy="10271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Klicken Sie, um das Titelformat zu bearbeiten</a:t>
            </a:r>
          </a:p>
        </p:txBody>
      </p:sp>
      <p:sp>
        <p:nvSpPr>
          <p:cNvPr id="5123"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71565DE-B0B1-4D02-9B3D-F0BB08DFA038}"/>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1028"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AD8412D-EEAC-46D2-A7C9-13058496552E}"/>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u="none">
                <a:solidFill>
                  <a:srgbClr val="000000"/>
                </a:solidFill>
                <a:effectLst/>
                <a:latin typeface="+mn-lt"/>
                <a:ea typeface="+mn-ea"/>
              </a:defRPr>
            </a:lvl1pPr>
          </a:lstStyle>
          <a:p>
            <a:pPr>
              <a:defRPr/>
            </a:pPr>
            <a:endParaRPr lang="de-DE"/>
          </a:p>
        </p:txBody>
      </p:sp>
      <p:sp>
        <p:nvSpPr>
          <p:cNvPr id="1029"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F474B28-7148-4DA0-AB7B-B64EC59170B7}"/>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u="none">
                <a:solidFill>
                  <a:srgbClr val="000000"/>
                </a:solidFill>
                <a:effectLst/>
                <a:latin typeface="+mn-lt"/>
                <a:ea typeface="+mn-ea"/>
              </a:defRPr>
            </a:lvl1pPr>
          </a:lstStyle>
          <a:p>
            <a:pPr>
              <a:defRPr/>
            </a:pPr>
            <a:endParaRPr lang="de-DE"/>
          </a:p>
        </p:txBody>
      </p:sp>
      <p:sp>
        <p:nvSpPr>
          <p:cNvPr id="103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C8EE882-9D7A-4300-A772-C7E09E4096C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Arial" panose="020B0604020202020204" pitchFamily="34" charset="0"/>
              </a:defRPr>
            </a:lvl1pPr>
          </a:lstStyle>
          <a:p>
            <a:pPr>
              <a:defRPr/>
            </a:pPr>
            <a:fld id="{3EBB43BE-AAE2-4BC8-92D5-475D5C3F92A5}" type="slidenum">
              <a:rPr lang="de-DE" altLang="de-DE"/>
              <a:pPr>
                <a:defRPr/>
              </a:pPr>
              <a:t>‹Nr.›</a:t>
            </a:fld>
            <a:endParaRPr lang="de-DE" altLang="de-DE"/>
          </a:p>
        </p:txBody>
      </p:sp>
      <p:sp>
        <p:nvSpPr>
          <p:cNvPr id="103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4C85CA-627B-4405-85F8-8D290520DEF8}"/>
              </a:ext>
            </a:extLst>
          </p:cNvPr>
          <p:cNvSpPr>
            <a:spLocks noChangeArrowheads="1"/>
          </p:cNvSpPr>
          <p:nvPr/>
        </p:nvSpPr>
        <p:spPr bwMode="auto">
          <a:xfrm>
            <a:off x="0" y="0"/>
            <a:ext cx="10769600" cy="1066800"/>
          </a:xfrm>
          <a:prstGeom prst="rect">
            <a:avLst/>
          </a:prstGeom>
          <a:solidFill>
            <a:srgbClr val="FFFFCC"/>
          </a:solidFill>
          <a:ln w="9525">
            <a:noFill/>
            <a:miter lim="800000"/>
            <a:headEnd/>
            <a:tailEnd/>
          </a:ln>
          <a:effectLst/>
        </p:spPr>
        <p:txBody>
          <a:bodyPr wrap="none" anchor="ct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defRPr/>
            </a:pPr>
            <a:endParaRPr lang="en-US" altLang="de-DE" sz="3200">
              <a:solidFill>
                <a:srgbClr val="FFFFFF"/>
              </a:solidFill>
              <a:effectLst>
                <a:outerShdw blurRad="38100" dist="38100" dir="2700000" algn="tl">
                  <a:srgbClr val="000000"/>
                </a:outerShdw>
              </a:effectLst>
              <a:latin typeface="Arial" charset="0"/>
            </a:endParaRPr>
          </a:p>
        </p:txBody>
      </p:sp>
      <p:sp>
        <p:nvSpPr>
          <p:cNvPr id="1037" name="Rectangle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5BDB967-38FE-4709-B6DA-7B2BE0A42B1B}"/>
              </a:ext>
            </a:extLst>
          </p:cNvPr>
          <p:cNvSpPr>
            <a:spLocks noChangeArrowheads="1"/>
          </p:cNvSpPr>
          <p:nvPr/>
        </p:nvSpPr>
        <p:spPr bwMode="auto">
          <a:xfrm>
            <a:off x="10769600" y="0"/>
            <a:ext cx="1422400" cy="1066800"/>
          </a:xfrm>
          <a:prstGeom prst="rect">
            <a:avLst/>
          </a:prstGeom>
          <a:solidFill>
            <a:srgbClr val="F8C55E"/>
          </a:solidFill>
          <a:ln w="9525">
            <a:noFill/>
            <a:miter lim="800000"/>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38" name="Line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0D8781D-3D8D-46FF-9BB9-8EE0DBA60E67}"/>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sp>
        <p:nvSpPr>
          <p:cNvPr id="1040" name="Line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CE3031B-D5C5-4007-BCD4-DD755C100E90}"/>
              </a:ext>
            </a:extLst>
          </p:cNvPr>
          <p:cNvSpPr>
            <a:spLocks noChangeShapeType="1"/>
          </p:cNvSpPr>
          <p:nvPr/>
        </p:nvSpPr>
        <p:spPr bwMode="auto">
          <a:xfrm>
            <a:off x="10769600" y="17464"/>
            <a:ext cx="0" cy="1049337"/>
          </a:xfrm>
          <a:prstGeom prst="line">
            <a:avLst/>
          </a:prstGeom>
          <a:noFill/>
          <a:ln w="9525">
            <a:solidFill>
              <a:srgbClr val="2F4EA4"/>
            </a:solidFill>
            <a:round/>
            <a:headEnd/>
            <a:tailEnd/>
          </a:ln>
          <a:effectLst/>
        </p:spPr>
        <p:txBody>
          <a:bodyPr wrap="none" anchor="ctr"/>
          <a:lstStyle/>
          <a:p>
            <a:pPr eaLnBrk="1" hangingPunct="1">
              <a:defRPr/>
            </a:pPr>
            <a:endParaRPr lang="de-DE" sz="1800">
              <a:solidFill>
                <a:srgbClr val="FFFFFF"/>
              </a:solidFill>
              <a:effectLst>
                <a:outerShdw blurRad="38100" dist="38100" dir="2700000" algn="tl">
                  <a:srgbClr val="000000">
                    <a:alpha val="43137"/>
                  </a:srgbClr>
                </a:outerShdw>
              </a:effectLst>
              <a:latin typeface="Times New Roman" charset="0"/>
              <a:ea typeface="+mn-ea"/>
            </a:endParaRPr>
          </a:p>
        </p:txBody>
      </p:sp>
      <p:pic>
        <p:nvPicPr>
          <p:cNvPr id="5131" name="Picture 17"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253FAD-209D-4555-80B4-B8A004A968F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86458576"/>
      </p:ext>
    </p:extLst>
  </p:cSld>
  <p:clrMap bg1="dk2" tx1="lt1" bg2="dk1" tx2="lt2" accent1="accent1" accent2="accent2" accent3="accent3" accent4="accent4" accent5="accent5" accent6="accent6" hlink="hlink" folHlink="folHlink"/>
  <p:sldLayoutIdLst>
    <p:sldLayoutId id="2147483692" r:id="rId1"/>
    <p:sldLayoutId id="2147483725" r:id="rId2"/>
  </p:sldLayoutIdLst>
  <p:transition/>
  <p:txStyles>
    <p:titleStyle>
      <a:lvl1pPr algn="ctr" rtl="0" eaLnBrk="0" fontAlgn="base" hangingPunct="0">
        <a:spcBef>
          <a:spcPct val="0"/>
        </a:spcBef>
        <a:spcAft>
          <a:spcPct val="0"/>
        </a:spcAft>
        <a:defRPr sz="2800" b="1">
          <a:solidFill>
            <a:srgbClr val="333399"/>
          </a:solidFill>
          <a:latin typeface="+mj-lt"/>
          <a:ea typeface="+mj-ea"/>
          <a:cs typeface="ＭＳ Ｐゴシック" charset="-128"/>
        </a:defRPr>
      </a:lvl1pPr>
      <a:lvl2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2pPr>
      <a:lvl3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3pPr>
      <a:lvl4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4pPr>
      <a:lvl5pPr algn="ctr" rtl="0" eaLnBrk="0" fontAlgn="base" hangingPunct="0">
        <a:spcBef>
          <a:spcPct val="0"/>
        </a:spcBef>
        <a:spcAft>
          <a:spcPct val="0"/>
        </a:spcAft>
        <a:defRPr sz="2800" b="1">
          <a:solidFill>
            <a:srgbClr val="333399"/>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2800" b="1">
          <a:solidFill>
            <a:srgbClr val="333399"/>
          </a:solidFill>
          <a:latin typeface="Arial" charset="0"/>
          <a:ea typeface="ＭＳ Ｐゴシック" charset="-128"/>
        </a:defRPr>
      </a:lvl6pPr>
      <a:lvl7pPr marL="914400" algn="ctr" rtl="0" eaLnBrk="0" fontAlgn="base" hangingPunct="0">
        <a:spcBef>
          <a:spcPct val="0"/>
        </a:spcBef>
        <a:spcAft>
          <a:spcPct val="0"/>
        </a:spcAft>
        <a:defRPr sz="2800" b="1">
          <a:solidFill>
            <a:srgbClr val="333399"/>
          </a:solidFill>
          <a:latin typeface="Arial" charset="0"/>
          <a:ea typeface="ＭＳ Ｐゴシック" charset="-128"/>
        </a:defRPr>
      </a:lvl7pPr>
      <a:lvl8pPr marL="1371600" algn="ctr" rtl="0" eaLnBrk="0" fontAlgn="base" hangingPunct="0">
        <a:spcBef>
          <a:spcPct val="0"/>
        </a:spcBef>
        <a:spcAft>
          <a:spcPct val="0"/>
        </a:spcAft>
        <a:defRPr sz="2800" b="1">
          <a:solidFill>
            <a:srgbClr val="333399"/>
          </a:solidFill>
          <a:latin typeface="Arial" charset="0"/>
          <a:ea typeface="ＭＳ Ｐゴシック" charset="-128"/>
        </a:defRPr>
      </a:lvl8pPr>
      <a:lvl9pPr marL="1828800" algn="ctr" rtl="0" eaLnBrk="0" fontAlgn="base" hangingPunct="0">
        <a:spcBef>
          <a:spcPct val="0"/>
        </a:spcBef>
        <a:spcAft>
          <a:spcPct val="0"/>
        </a:spcAft>
        <a:defRPr sz="2800" b="1">
          <a:solidFill>
            <a:srgbClr val="333399"/>
          </a:solidFill>
          <a:latin typeface="Arial" charset="0"/>
          <a:ea typeface="ＭＳ Ｐゴシック" charset="-128"/>
        </a:defRPr>
      </a:lvl9pPr>
    </p:titleStyle>
    <p:bodyStyle>
      <a:lvl1pPr marL="342900" indent="-342900" algn="l" rtl="0" eaLnBrk="0" fontAlgn="base" hangingPunct="0">
        <a:spcBef>
          <a:spcPct val="20000"/>
        </a:spcBef>
        <a:spcAft>
          <a:spcPct val="20000"/>
        </a:spcAft>
        <a:buChar char="•"/>
        <a:defRPr sz="2800">
          <a:solidFill>
            <a:schemeClr val="bg2"/>
          </a:solidFill>
          <a:latin typeface="+mn-lt"/>
          <a:ea typeface="+mn-ea"/>
          <a:cs typeface="ＭＳ Ｐゴシック" charset="-128"/>
        </a:defRPr>
      </a:lvl1pPr>
      <a:lvl2pPr marL="742950" indent="-285750" algn="l" rtl="0" eaLnBrk="0" fontAlgn="base" hangingPunct="0">
        <a:spcBef>
          <a:spcPct val="20000"/>
        </a:spcBef>
        <a:spcAft>
          <a:spcPct val="20000"/>
        </a:spcAft>
        <a:buChar char="–"/>
        <a:defRPr sz="2400">
          <a:solidFill>
            <a:schemeClr val="bg2"/>
          </a:solidFill>
          <a:latin typeface="+mn-lt"/>
          <a:ea typeface="+mn-ea"/>
        </a:defRPr>
      </a:lvl2pPr>
      <a:lvl3pPr marL="1143000" indent="-228600" algn="l" rtl="0" eaLnBrk="0" fontAlgn="base" hangingPunct="0">
        <a:spcBef>
          <a:spcPct val="20000"/>
        </a:spcBef>
        <a:spcAft>
          <a:spcPct val="20000"/>
        </a:spcAft>
        <a:buChar char="•"/>
        <a:defRPr sz="2400">
          <a:solidFill>
            <a:schemeClr val="bg2"/>
          </a:solidFill>
          <a:latin typeface="+mn-lt"/>
          <a:ea typeface="+mn-ea"/>
        </a:defRPr>
      </a:lvl3pPr>
      <a:lvl4pPr marL="1600200" indent="-228600" algn="l" rtl="0" eaLnBrk="0" fontAlgn="base" hangingPunct="0">
        <a:spcBef>
          <a:spcPct val="20000"/>
        </a:spcBef>
        <a:spcAft>
          <a:spcPct val="20000"/>
        </a:spcAft>
        <a:buChar char="–"/>
        <a:defRPr sz="2000">
          <a:solidFill>
            <a:schemeClr val="bg2"/>
          </a:solidFill>
          <a:latin typeface="+mn-lt"/>
          <a:ea typeface="+mn-ea"/>
        </a:defRPr>
      </a:lvl4pPr>
      <a:lvl5pPr marL="2057400" indent="-228600" algn="l" rtl="0" eaLnBrk="0" fontAlgn="base" hangingPunct="0">
        <a:spcBef>
          <a:spcPct val="20000"/>
        </a:spcBef>
        <a:spcAft>
          <a:spcPct val="20000"/>
        </a:spcAft>
        <a:buChar char="»"/>
        <a:defRPr sz="2000">
          <a:solidFill>
            <a:schemeClr val="bg2"/>
          </a:solidFill>
          <a:latin typeface="+mn-lt"/>
          <a:ea typeface="+mn-ea"/>
        </a:defRPr>
      </a:lvl5pPr>
      <a:lvl6pPr marL="2514600" indent="-228600" algn="l" rtl="0" eaLnBrk="0" fontAlgn="base" hangingPunct="0">
        <a:spcBef>
          <a:spcPct val="20000"/>
        </a:spcBef>
        <a:spcAft>
          <a:spcPct val="20000"/>
        </a:spcAft>
        <a:buChar char="»"/>
        <a:defRPr sz="2000">
          <a:solidFill>
            <a:schemeClr val="bg2"/>
          </a:solidFill>
          <a:latin typeface="+mn-lt"/>
          <a:ea typeface="+mn-ea"/>
        </a:defRPr>
      </a:lvl6pPr>
      <a:lvl7pPr marL="2971800" indent="-228600" algn="l" rtl="0" eaLnBrk="0" fontAlgn="base" hangingPunct="0">
        <a:spcBef>
          <a:spcPct val="20000"/>
        </a:spcBef>
        <a:spcAft>
          <a:spcPct val="20000"/>
        </a:spcAft>
        <a:buChar char="»"/>
        <a:defRPr sz="2000">
          <a:solidFill>
            <a:schemeClr val="bg2"/>
          </a:solidFill>
          <a:latin typeface="+mn-lt"/>
          <a:ea typeface="+mn-ea"/>
        </a:defRPr>
      </a:lvl7pPr>
      <a:lvl8pPr marL="3429000" indent="-228600" algn="l" rtl="0" eaLnBrk="0" fontAlgn="base" hangingPunct="0">
        <a:spcBef>
          <a:spcPct val="20000"/>
        </a:spcBef>
        <a:spcAft>
          <a:spcPct val="20000"/>
        </a:spcAft>
        <a:buChar char="»"/>
        <a:defRPr sz="2000">
          <a:solidFill>
            <a:schemeClr val="bg2"/>
          </a:solidFill>
          <a:latin typeface="+mn-lt"/>
          <a:ea typeface="+mn-ea"/>
        </a:defRPr>
      </a:lvl8pPr>
      <a:lvl9pPr marL="3886200" indent="-228600" algn="l" rtl="0" eaLnBrk="0" fontAlgn="base" hangingPunct="0">
        <a:spcBef>
          <a:spcPct val="20000"/>
        </a:spcBef>
        <a:spcAft>
          <a:spcPct val="20000"/>
        </a:spcAft>
        <a:buChar char="»"/>
        <a:defRPr sz="2000">
          <a:solidFill>
            <a:schemeClr val="bg2"/>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130050"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BC65862-44FC-4CE9-B43F-246BF4A0C4C8}"/>
              </a:ext>
            </a:extLst>
          </p:cNvPr>
          <p:cNvSpPr>
            <a:spLocks noGrp="1" noChangeArrowheads="1"/>
          </p:cNvSpPr>
          <p:nvPr>
            <p:ph type="title"/>
          </p:nvPr>
        </p:nvSpPr>
        <p:spPr bwMode="auto">
          <a:xfrm>
            <a:off x="0" y="0"/>
            <a:ext cx="12192000" cy="8382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de-DE" altLang="de-DE"/>
              <a:t>Klicken Sie, um das Titelformat zu bearbeiten</a:t>
            </a:r>
          </a:p>
        </p:txBody>
      </p:sp>
      <p:sp>
        <p:nvSpPr>
          <p:cNvPr id="6147"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864BA72-5A6E-455B-8780-3B38CAE3DAAD}"/>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30052"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40A8595-5C9D-4C3C-8ACA-3645F98D90C2}"/>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i="0">
                <a:solidFill>
                  <a:srgbClr val="000000"/>
                </a:solidFill>
                <a:latin typeface="+mn-lt"/>
                <a:ea typeface="+mn-ea"/>
                <a:cs typeface="+mn-cs"/>
              </a:defRPr>
            </a:lvl1pPr>
          </a:lstStyle>
          <a:p>
            <a:pPr>
              <a:defRPr/>
            </a:pPr>
            <a:endParaRPr lang="de-DE" altLang="de-DE"/>
          </a:p>
        </p:txBody>
      </p:sp>
      <p:sp>
        <p:nvSpPr>
          <p:cNvPr id="130053"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B922966-CD2E-4CCD-8D8A-2B2C47D1F4C6}"/>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000000"/>
                </a:solidFill>
                <a:latin typeface="+mn-lt"/>
                <a:ea typeface="+mn-ea"/>
                <a:cs typeface="+mn-cs"/>
              </a:defRPr>
            </a:lvl1pPr>
          </a:lstStyle>
          <a:p>
            <a:pPr>
              <a:defRPr/>
            </a:pPr>
            <a:endParaRPr lang="de-DE" altLang="de-DE"/>
          </a:p>
        </p:txBody>
      </p:sp>
      <p:sp>
        <p:nvSpPr>
          <p:cNvPr id="130054"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B7ABD34-0F45-424F-81A0-8735D444A58A}"/>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i="0">
                <a:solidFill>
                  <a:srgbClr val="000000"/>
                </a:solidFill>
                <a:latin typeface="Arial" panose="020B0604020202020204" pitchFamily="34" charset="0"/>
              </a:defRPr>
            </a:lvl1pPr>
          </a:lstStyle>
          <a:p>
            <a:pPr>
              <a:defRPr/>
            </a:pPr>
            <a:fld id="{0A267901-5F96-4973-A8DD-5814DBC79F91}" type="slidenum">
              <a:rPr lang="de-DE" altLang="de-DE"/>
              <a:pPr>
                <a:defRPr/>
              </a:pPr>
              <a:t>‹Nr.›</a:t>
            </a:fld>
            <a:endParaRPr lang="de-DE" altLang="de-DE"/>
          </a:p>
        </p:txBody>
      </p:sp>
      <p:sp>
        <p:nvSpPr>
          <p:cNvPr id="2055" name="Rectangle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7345183-A6BE-42BB-815A-EE0103698AA7}"/>
              </a:ext>
            </a:extLst>
          </p:cNvPr>
          <p:cNvSpPr>
            <a:spLocks noChangeArrowheads="1"/>
          </p:cNvSpPr>
          <p:nvPr/>
        </p:nvSpPr>
        <p:spPr bwMode="auto">
          <a:xfrm>
            <a:off x="0" y="0"/>
            <a:ext cx="10769600" cy="1066800"/>
          </a:xfrm>
          <a:prstGeom prst="rect">
            <a:avLst/>
          </a:prstGeom>
          <a:solidFill>
            <a:srgbClr val="FFFFCC"/>
          </a:solidFill>
          <a:ln>
            <a:noFill/>
          </a:ln>
          <a:effectLst/>
        </p:spPr>
        <p:txBody>
          <a:bodyPr wrap="none" anchor="ctr"/>
          <a:lstStyle>
            <a:lvl1pPr>
              <a:defRPr sz="1400" i="1">
                <a:solidFill>
                  <a:schemeClr val="tx1"/>
                </a:solidFill>
                <a:latin typeface="Times New Roman" pitchFamily="18" charset="0"/>
              </a:defRPr>
            </a:lvl1pPr>
            <a:lvl2pPr marL="742950" indent="-285750">
              <a:defRPr sz="1400" i="1">
                <a:solidFill>
                  <a:schemeClr val="tx1"/>
                </a:solidFill>
                <a:latin typeface="Times New Roman" pitchFamily="18" charset="0"/>
              </a:defRPr>
            </a:lvl2pPr>
            <a:lvl3pPr marL="1143000" indent="-228600">
              <a:defRPr sz="1400" i="1">
                <a:solidFill>
                  <a:schemeClr val="tx1"/>
                </a:solidFill>
                <a:latin typeface="Times New Roman" pitchFamily="18" charset="0"/>
              </a:defRPr>
            </a:lvl3pPr>
            <a:lvl4pPr marL="1600200" indent="-228600">
              <a:defRPr sz="1400" i="1">
                <a:solidFill>
                  <a:schemeClr val="tx1"/>
                </a:solidFill>
                <a:latin typeface="Times New Roman" pitchFamily="18" charset="0"/>
              </a:defRPr>
            </a:lvl4pPr>
            <a:lvl5pPr marL="2057400" indent="-228600">
              <a:defRPr sz="1400" i="1">
                <a:solidFill>
                  <a:schemeClr val="tx1"/>
                </a:solidFill>
                <a:latin typeface="Times New Roman" pitchFamily="18" charset="0"/>
              </a:defRPr>
            </a:lvl5pPr>
            <a:lvl6pPr marL="2514600" indent="-228600" eaLnBrk="0" fontAlgn="base" hangingPunct="0">
              <a:spcBef>
                <a:spcPct val="0"/>
              </a:spcBef>
              <a:spcAft>
                <a:spcPct val="0"/>
              </a:spcAft>
              <a:defRPr sz="1400" i="1">
                <a:solidFill>
                  <a:schemeClr val="tx1"/>
                </a:solidFill>
                <a:latin typeface="Times New Roman" pitchFamily="18" charset="0"/>
              </a:defRPr>
            </a:lvl6pPr>
            <a:lvl7pPr marL="2971800" indent="-228600" eaLnBrk="0" fontAlgn="base" hangingPunct="0">
              <a:spcBef>
                <a:spcPct val="0"/>
              </a:spcBef>
              <a:spcAft>
                <a:spcPct val="0"/>
              </a:spcAft>
              <a:defRPr sz="1400" i="1">
                <a:solidFill>
                  <a:schemeClr val="tx1"/>
                </a:solidFill>
                <a:latin typeface="Times New Roman" pitchFamily="18" charset="0"/>
              </a:defRPr>
            </a:lvl7pPr>
            <a:lvl8pPr marL="3429000" indent="-228600" eaLnBrk="0" fontAlgn="base" hangingPunct="0">
              <a:spcBef>
                <a:spcPct val="0"/>
              </a:spcBef>
              <a:spcAft>
                <a:spcPct val="0"/>
              </a:spcAft>
              <a:defRPr sz="1400" i="1">
                <a:solidFill>
                  <a:schemeClr val="tx1"/>
                </a:solidFill>
                <a:latin typeface="Times New Roman" pitchFamily="18" charset="0"/>
              </a:defRPr>
            </a:lvl8pPr>
            <a:lvl9pPr marL="3886200" indent="-228600" eaLnBrk="0" fontAlgn="base" hangingPunct="0">
              <a:spcBef>
                <a:spcPct val="0"/>
              </a:spcBef>
              <a:spcAft>
                <a:spcPct val="0"/>
              </a:spcAft>
              <a:defRPr sz="1400" i="1">
                <a:solidFill>
                  <a:schemeClr val="tx1"/>
                </a:solidFill>
                <a:latin typeface="Times New Roman" pitchFamily="18" charset="0"/>
              </a:defRPr>
            </a:lvl9pPr>
          </a:lstStyle>
          <a:p>
            <a:pPr>
              <a:defRPr/>
            </a:pPr>
            <a:endParaRPr lang="de-DE" altLang="de-DE" sz="1400">
              <a:solidFill>
                <a:srgbClr val="FFFFFF"/>
              </a:solidFill>
              <a:ea typeface="+mn-ea"/>
            </a:endParaRPr>
          </a:p>
        </p:txBody>
      </p:sp>
      <p:sp>
        <p:nvSpPr>
          <p:cNvPr id="2056" name="Rectangle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B2A01C6-54AD-44B0-94EC-EE1577385E55}"/>
              </a:ext>
            </a:extLst>
          </p:cNvPr>
          <p:cNvSpPr>
            <a:spLocks noChangeArrowheads="1"/>
          </p:cNvSpPr>
          <p:nvPr/>
        </p:nvSpPr>
        <p:spPr bwMode="auto">
          <a:xfrm>
            <a:off x="10769600" y="0"/>
            <a:ext cx="1422400" cy="1066800"/>
          </a:xfrm>
          <a:prstGeom prst="rect">
            <a:avLst/>
          </a:prstGeom>
          <a:solidFill>
            <a:srgbClr val="F8C55E"/>
          </a:solidFill>
          <a:ln>
            <a:noFill/>
          </a:ln>
          <a:effectLst/>
        </p:spPr>
        <p:txBody>
          <a:bodyPr wrap="none" anchor="ctr"/>
          <a:lstStyle>
            <a:lvl1pPr>
              <a:defRPr sz="1400" i="1">
                <a:solidFill>
                  <a:schemeClr val="tx1"/>
                </a:solidFill>
                <a:latin typeface="Times New Roman" pitchFamily="18" charset="0"/>
              </a:defRPr>
            </a:lvl1pPr>
            <a:lvl2pPr marL="742950" indent="-285750">
              <a:defRPr sz="1400" i="1">
                <a:solidFill>
                  <a:schemeClr val="tx1"/>
                </a:solidFill>
                <a:latin typeface="Times New Roman" pitchFamily="18" charset="0"/>
              </a:defRPr>
            </a:lvl2pPr>
            <a:lvl3pPr marL="1143000" indent="-228600">
              <a:defRPr sz="1400" i="1">
                <a:solidFill>
                  <a:schemeClr val="tx1"/>
                </a:solidFill>
                <a:latin typeface="Times New Roman" pitchFamily="18" charset="0"/>
              </a:defRPr>
            </a:lvl3pPr>
            <a:lvl4pPr marL="1600200" indent="-228600">
              <a:defRPr sz="1400" i="1">
                <a:solidFill>
                  <a:schemeClr val="tx1"/>
                </a:solidFill>
                <a:latin typeface="Times New Roman" pitchFamily="18" charset="0"/>
              </a:defRPr>
            </a:lvl4pPr>
            <a:lvl5pPr marL="2057400" indent="-228600">
              <a:defRPr sz="1400" i="1">
                <a:solidFill>
                  <a:schemeClr val="tx1"/>
                </a:solidFill>
                <a:latin typeface="Times New Roman" pitchFamily="18" charset="0"/>
              </a:defRPr>
            </a:lvl5pPr>
            <a:lvl6pPr marL="2514600" indent="-228600" eaLnBrk="0" fontAlgn="base" hangingPunct="0">
              <a:spcBef>
                <a:spcPct val="0"/>
              </a:spcBef>
              <a:spcAft>
                <a:spcPct val="0"/>
              </a:spcAft>
              <a:defRPr sz="1400" i="1">
                <a:solidFill>
                  <a:schemeClr val="tx1"/>
                </a:solidFill>
                <a:latin typeface="Times New Roman" pitchFamily="18" charset="0"/>
              </a:defRPr>
            </a:lvl6pPr>
            <a:lvl7pPr marL="2971800" indent="-228600" eaLnBrk="0" fontAlgn="base" hangingPunct="0">
              <a:spcBef>
                <a:spcPct val="0"/>
              </a:spcBef>
              <a:spcAft>
                <a:spcPct val="0"/>
              </a:spcAft>
              <a:defRPr sz="1400" i="1">
                <a:solidFill>
                  <a:schemeClr val="tx1"/>
                </a:solidFill>
                <a:latin typeface="Times New Roman" pitchFamily="18" charset="0"/>
              </a:defRPr>
            </a:lvl7pPr>
            <a:lvl8pPr marL="3429000" indent="-228600" eaLnBrk="0" fontAlgn="base" hangingPunct="0">
              <a:spcBef>
                <a:spcPct val="0"/>
              </a:spcBef>
              <a:spcAft>
                <a:spcPct val="0"/>
              </a:spcAft>
              <a:defRPr sz="1400" i="1">
                <a:solidFill>
                  <a:schemeClr val="tx1"/>
                </a:solidFill>
                <a:latin typeface="Times New Roman" pitchFamily="18" charset="0"/>
              </a:defRPr>
            </a:lvl8pPr>
            <a:lvl9pPr marL="3886200" indent="-228600" eaLnBrk="0" fontAlgn="base" hangingPunct="0">
              <a:spcBef>
                <a:spcPct val="0"/>
              </a:spcBef>
              <a:spcAft>
                <a:spcPct val="0"/>
              </a:spcAft>
              <a:defRPr sz="1400" i="1">
                <a:solidFill>
                  <a:schemeClr val="tx1"/>
                </a:solidFill>
                <a:latin typeface="Times New Roman" pitchFamily="18" charset="0"/>
              </a:defRPr>
            </a:lvl9pPr>
          </a:lstStyle>
          <a:p>
            <a:pPr>
              <a:defRPr/>
            </a:pPr>
            <a:endParaRPr lang="de-DE" altLang="de-DE" sz="1400">
              <a:solidFill>
                <a:srgbClr val="FFFFFF"/>
              </a:solidFill>
              <a:ea typeface="+mn-ea"/>
            </a:endParaRPr>
          </a:p>
        </p:txBody>
      </p:sp>
      <p:sp>
        <p:nvSpPr>
          <p:cNvPr id="6153" name="Lin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EE23C20-14B4-4C5E-9738-92C50EA4AD39}"/>
              </a:ext>
            </a:extLst>
          </p:cNvPr>
          <p:cNvSpPr>
            <a:spLocks noChangeShapeType="1"/>
          </p:cNvSpPr>
          <p:nvPr/>
        </p:nvSpPr>
        <p:spPr bwMode="auto">
          <a:xfrm rot="-5400000">
            <a:off x="6095207" y="-5029993"/>
            <a:ext cx="1587" cy="12192000"/>
          </a:xfrm>
          <a:prstGeom prst="line">
            <a:avLst/>
          </a:prstGeom>
          <a:noFill/>
          <a:ln w="9525">
            <a:solidFill>
              <a:srgbClr val="2F4EA4"/>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de-DE" sz="1800"/>
          </a:p>
        </p:txBody>
      </p:sp>
      <p:sp>
        <p:nvSpPr>
          <p:cNvPr id="6154" name="Line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D9EC52-FC5C-4626-A30C-9C0BAA425DE2}"/>
              </a:ext>
            </a:extLst>
          </p:cNvPr>
          <p:cNvSpPr>
            <a:spLocks noChangeShapeType="1"/>
          </p:cNvSpPr>
          <p:nvPr/>
        </p:nvSpPr>
        <p:spPr bwMode="auto">
          <a:xfrm>
            <a:off x="10769600" y="17464"/>
            <a:ext cx="0" cy="1049337"/>
          </a:xfrm>
          <a:prstGeom prst="line">
            <a:avLst/>
          </a:prstGeom>
          <a:noFill/>
          <a:ln w="9525">
            <a:solidFill>
              <a:srgbClr val="2F4EA4"/>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de-DE" sz="1800"/>
          </a:p>
        </p:txBody>
      </p:sp>
      <p:pic>
        <p:nvPicPr>
          <p:cNvPr id="6155" name="Picture 11" descr="symkehd">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FDFCAB5-5E5D-4AB7-9326-E335809B4A3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0871200" y="134938"/>
            <a:ext cx="1219200" cy="779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62538412"/>
      </p:ext>
    </p:extLst>
  </p:cSld>
  <p:clrMap bg1="dk2" tx1="lt1" bg2="dk1" tx2="lt2" accent1="accent1" accent2="accent2" accent3="accent3" accent4="accent4" accent5="accent5" accent6="accent6" hlink="hlink" folHlink="folHlink"/>
  <p:sldLayoutIdLst>
    <p:sldLayoutId id="2147483694" r:id="rId1"/>
    <p:sldLayoutId id="2147483723" r:id="rId2"/>
  </p:sldLayoutIdLst>
  <p:transition/>
  <p:txStyles>
    <p:titleStyle>
      <a:lvl1pPr algn="ctr" rtl="0" eaLnBrk="0" fontAlgn="base" hangingPunct="0">
        <a:spcBef>
          <a:spcPct val="0"/>
        </a:spcBef>
        <a:spcAft>
          <a:spcPct val="0"/>
        </a:spcAft>
        <a:defRPr sz="2800" b="1">
          <a:solidFill>
            <a:srgbClr val="333399"/>
          </a:solidFill>
          <a:effectLst>
            <a:outerShdw blurRad="38100" dist="38100" dir="2700000" algn="tl">
              <a:srgbClr val="C0C0C0"/>
            </a:outerShdw>
          </a:effectLst>
          <a:latin typeface="+mj-lt"/>
          <a:ea typeface="ＭＳ Ｐゴシック" panose="020B0600070205080204" pitchFamily="34" charset="-128"/>
          <a:cs typeface="MS PGothic" pitchFamily="34" charset="-128"/>
        </a:defRPr>
      </a:lvl1pPr>
      <a:lvl2pPr algn="ctr" rtl="0" eaLnBrk="0" fontAlgn="base" hangingPunct="0">
        <a:spcBef>
          <a:spcPct val="0"/>
        </a:spcBef>
        <a:spcAft>
          <a:spcPct val="0"/>
        </a:spcAft>
        <a:defRPr sz="2800" b="1">
          <a:solidFill>
            <a:srgbClr val="333399"/>
          </a:solidFill>
          <a:effectLst>
            <a:outerShdw blurRad="38100" dist="38100" dir="2700000" algn="tl">
              <a:srgbClr val="C0C0C0"/>
            </a:outerShdw>
          </a:effectLst>
          <a:latin typeface="Arial" charset="0"/>
          <a:ea typeface="ＭＳ Ｐゴシック" panose="020B0600070205080204" pitchFamily="34" charset="-128"/>
          <a:cs typeface="MS PGothic" pitchFamily="34" charset="-128"/>
        </a:defRPr>
      </a:lvl2pPr>
      <a:lvl3pPr algn="ctr" rtl="0" eaLnBrk="0" fontAlgn="base" hangingPunct="0">
        <a:spcBef>
          <a:spcPct val="0"/>
        </a:spcBef>
        <a:spcAft>
          <a:spcPct val="0"/>
        </a:spcAft>
        <a:defRPr sz="2800" b="1">
          <a:solidFill>
            <a:srgbClr val="333399"/>
          </a:solidFill>
          <a:effectLst>
            <a:outerShdw blurRad="38100" dist="38100" dir="2700000" algn="tl">
              <a:srgbClr val="C0C0C0"/>
            </a:outerShdw>
          </a:effectLst>
          <a:latin typeface="Arial" charset="0"/>
          <a:ea typeface="ＭＳ Ｐゴシック" panose="020B0600070205080204" pitchFamily="34" charset="-128"/>
          <a:cs typeface="MS PGothic" pitchFamily="34" charset="-128"/>
        </a:defRPr>
      </a:lvl3pPr>
      <a:lvl4pPr algn="ctr" rtl="0" eaLnBrk="0" fontAlgn="base" hangingPunct="0">
        <a:spcBef>
          <a:spcPct val="0"/>
        </a:spcBef>
        <a:spcAft>
          <a:spcPct val="0"/>
        </a:spcAft>
        <a:defRPr sz="2800" b="1">
          <a:solidFill>
            <a:srgbClr val="333399"/>
          </a:solidFill>
          <a:effectLst>
            <a:outerShdw blurRad="38100" dist="38100" dir="2700000" algn="tl">
              <a:srgbClr val="C0C0C0"/>
            </a:outerShdw>
          </a:effectLst>
          <a:latin typeface="Arial" charset="0"/>
          <a:ea typeface="ＭＳ Ｐゴシック" panose="020B0600070205080204" pitchFamily="34" charset="-128"/>
          <a:cs typeface="MS PGothic" pitchFamily="34" charset="-128"/>
        </a:defRPr>
      </a:lvl4pPr>
      <a:lvl5pPr algn="ctr" rtl="0" eaLnBrk="0" fontAlgn="base" hangingPunct="0">
        <a:spcBef>
          <a:spcPct val="0"/>
        </a:spcBef>
        <a:spcAft>
          <a:spcPct val="0"/>
        </a:spcAft>
        <a:defRPr sz="2800" b="1">
          <a:solidFill>
            <a:srgbClr val="333399"/>
          </a:solidFill>
          <a:effectLst>
            <a:outerShdw blurRad="38100" dist="38100" dir="2700000" algn="tl">
              <a:srgbClr val="C0C0C0"/>
            </a:outerShdw>
          </a:effectLst>
          <a:latin typeface="Arial" charset="0"/>
          <a:ea typeface="ＭＳ Ｐゴシック" panose="020B0600070205080204" pitchFamily="34" charset="-128"/>
          <a:cs typeface="MS PGothic" pitchFamily="34" charset="-128"/>
        </a:defRPr>
      </a:lvl5pPr>
      <a:lvl6pPr marL="457200" algn="ctr" rtl="0" fontAlgn="base">
        <a:spcBef>
          <a:spcPct val="0"/>
        </a:spcBef>
        <a:spcAft>
          <a:spcPct val="0"/>
        </a:spcAft>
        <a:defRPr sz="2800" b="1">
          <a:solidFill>
            <a:srgbClr val="333399"/>
          </a:solidFill>
          <a:effectLst>
            <a:outerShdw blurRad="38100" dist="38100" dir="2700000" algn="tl">
              <a:srgbClr val="C0C0C0"/>
            </a:outerShdw>
          </a:effectLst>
          <a:latin typeface="Arial" charset="0"/>
        </a:defRPr>
      </a:lvl6pPr>
      <a:lvl7pPr marL="914400" algn="ctr" rtl="0" fontAlgn="base">
        <a:spcBef>
          <a:spcPct val="0"/>
        </a:spcBef>
        <a:spcAft>
          <a:spcPct val="0"/>
        </a:spcAft>
        <a:defRPr sz="2800" b="1">
          <a:solidFill>
            <a:srgbClr val="333399"/>
          </a:solidFill>
          <a:effectLst>
            <a:outerShdw blurRad="38100" dist="38100" dir="2700000" algn="tl">
              <a:srgbClr val="C0C0C0"/>
            </a:outerShdw>
          </a:effectLst>
          <a:latin typeface="Arial" charset="0"/>
        </a:defRPr>
      </a:lvl7pPr>
      <a:lvl8pPr marL="1371600" algn="ctr" rtl="0" fontAlgn="base">
        <a:spcBef>
          <a:spcPct val="0"/>
        </a:spcBef>
        <a:spcAft>
          <a:spcPct val="0"/>
        </a:spcAft>
        <a:defRPr sz="2800" b="1">
          <a:solidFill>
            <a:srgbClr val="333399"/>
          </a:solidFill>
          <a:effectLst>
            <a:outerShdw blurRad="38100" dist="38100" dir="2700000" algn="tl">
              <a:srgbClr val="C0C0C0"/>
            </a:outerShdw>
          </a:effectLst>
          <a:latin typeface="Arial" charset="0"/>
        </a:defRPr>
      </a:lvl8pPr>
      <a:lvl9pPr marL="1828800" algn="ctr" rtl="0" fontAlgn="base">
        <a:spcBef>
          <a:spcPct val="0"/>
        </a:spcBef>
        <a:spcAft>
          <a:spcPct val="0"/>
        </a:spcAft>
        <a:defRPr sz="2800" b="1">
          <a:solidFill>
            <a:srgbClr val="333399"/>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sz="3200">
          <a:solidFill>
            <a:schemeClr val="bg2"/>
          </a:solidFill>
          <a:latin typeface="+mn-lt"/>
          <a:ea typeface="ＭＳ Ｐゴシック" panose="020B0600070205080204" pitchFamily="34" charset="-128"/>
          <a:cs typeface="MS PGothic" pitchFamily="34" charset="-128"/>
        </a:defRPr>
      </a:lvl1pPr>
      <a:lvl2pPr marL="742950" indent="-285750" algn="l" rtl="0" eaLnBrk="0" fontAlgn="base" hangingPunct="0">
        <a:spcBef>
          <a:spcPct val="20000"/>
        </a:spcBef>
        <a:spcAft>
          <a:spcPct val="0"/>
        </a:spcAft>
        <a:buChar char="–"/>
        <a:defRPr sz="2800">
          <a:solidFill>
            <a:schemeClr val="bg2"/>
          </a:solidFill>
          <a:latin typeface="+mn-lt"/>
          <a:ea typeface="ＭＳ Ｐゴシック" panose="020B0600070205080204" pitchFamily="34" charset="-128"/>
        </a:defRPr>
      </a:lvl2pPr>
      <a:lvl3pPr marL="1143000" indent="-228600" algn="l" rtl="0" eaLnBrk="0" fontAlgn="base" hangingPunct="0">
        <a:spcBef>
          <a:spcPct val="20000"/>
        </a:spcBef>
        <a:spcAft>
          <a:spcPct val="0"/>
        </a:spcAft>
        <a:buChar char="•"/>
        <a:defRPr sz="2400">
          <a:solidFill>
            <a:schemeClr val="bg2"/>
          </a:solidFill>
          <a:latin typeface="+mn-lt"/>
          <a:ea typeface="ＭＳ Ｐゴシック" panose="020B0600070205080204" pitchFamily="34" charset="-128"/>
          <a:cs typeface="ＭＳ Ｐゴシック" charset="-128"/>
        </a:defRPr>
      </a:lvl3pPr>
      <a:lvl4pPr marL="1600200" indent="-228600" algn="l" rtl="0" eaLnBrk="0" fontAlgn="base" hangingPunct="0">
        <a:spcBef>
          <a:spcPct val="20000"/>
        </a:spcBef>
        <a:spcAft>
          <a:spcPct val="0"/>
        </a:spcAft>
        <a:buChar char="–"/>
        <a:defRPr sz="2000">
          <a:solidFill>
            <a:schemeClr val="bg2"/>
          </a:solidFill>
          <a:latin typeface="+mn-lt"/>
          <a:ea typeface="ＭＳ Ｐゴシック" panose="020B0600070205080204" pitchFamily="34" charset="-128"/>
        </a:defRPr>
      </a:lvl4pPr>
      <a:lvl5pPr marL="2057400" indent="-228600" algn="l" rtl="0" eaLnBrk="0" fontAlgn="base" hangingPunct="0">
        <a:spcBef>
          <a:spcPct val="20000"/>
        </a:spcBef>
        <a:spcAft>
          <a:spcPct val="0"/>
        </a:spcAft>
        <a:buChar char="»"/>
        <a:defRPr sz="2000">
          <a:solidFill>
            <a:schemeClr val="bg2"/>
          </a:solidFill>
          <a:latin typeface="+mn-lt"/>
          <a:ea typeface="ＭＳ Ｐゴシック" panose="020B0600070205080204" pitchFamily="34" charset="-128"/>
        </a:defRPr>
      </a:lvl5pPr>
      <a:lvl6pPr marL="2514600" indent="-228600" algn="l" rtl="0" fontAlgn="base">
        <a:spcBef>
          <a:spcPct val="20000"/>
        </a:spcBef>
        <a:spcAft>
          <a:spcPct val="0"/>
        </a:spcAft>
        <a:buChar char="»"/>
        <a:defRPr sz="2000">
          <a:solidFill>
            <a:schemeClr val="bg2"/>
          </a:solidFill>
          <a:latin typeface="+mn-lt"/>
        </a:defRPr>
      </a:lvl6pPr>
      <a:lvl7pPr marL="2971800" indent="-228600" algn="l" rtl="0" fontAlgn="base">
        <a:spcBef>
          <a:spcPct val="20000"/>
        </a:spcBef>
        <a:spcAft>
          <a:spcPct val="0"/>
        </a:spcAft>
        <a:buChar char="»"/>
        <a:defRPr sz="2000">
          <a:solidFill>
            <a:schemeClr val="bg2"/>
          </a:solidFill>
          <a:latin typeface="+mn-lt"/>
        </a:defRPr>
      </a:lvl7pPr>
      <a:lvl8pPr marL="3429000" indent="-228600" algn="l" rtl="0" fontAlgn="base">
        <a:spcBef>
          <a:spcPct val="20000"/>
        </a:spcBef>
        <a:spcAft>
          <a:spcPct val="0"/>
        </a:spcAft>
        <a:buChar char="»"/>
        <a:defRPr sz="2000">
          <a:solidFill>
            <a:schemeClr val="bg2"/>
          </a:solidFill>
          <a:latin typeface="+mn-lt"/>
        </a:defRPr>
      </a:lvl8pPr>
      <a:lvl9pPr marL="3886200" indent="-228600" algn="l" rtl="0" fontAlgn="base">
        <a:spcBef>
          <a:spcPct val="20000"/>
        </a:spcBef>
        <a:spcAft>
          <a:spcPct val="0"/>
        </a:spcAft>
        <a:buChar char="»"/>
        <a:defRPr sz="2000">
          <a:solidFill>
            <a:schemeClr val="bg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5FCC7FE-20FE-4F97-95AD-F3B1438CE74E}"/>
              </a:ext>
            </a:extLst>
          </p:cNvPr>
          <p:cNvSpPr>
            <a:spLocks noGrp="1" noChangeArrowheads="1"/>
          </p:cNvSpPr>
          <p:nvPr>
            <p:ph type="title"/>
          </p:nvPr>
        </p:nvSpPr>
        <p:spPr bwMode="auto">
          <a:xfrm>
            <a:off x="0" y="0"/>
            <a:ext cx="12192000" cy="1143000"/>
          </a:xfrm>
          <a:prstGeom prst="rect">
            <a:avLst/>
          </a:prstGeom>
          <a:solidFill>
            <a:srgbClr val="F8C55E"/>
          </a:solidFill>
          <a:ln>
            <a:noFill/>
          </a:ln>
          <a:extLs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Klicken Sie, um das Titelformat zu bearbeiten</a:t>
            </a:r>
          </a:p>
        </p:txBody>
      </p:sp>
      <p:sp>
        <p:nvSpPr>
          <p:cNvPr id="7171"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C6660D5-95AD-4E13-99DB-D8B6CA1B2ABB}"/>
              </a:ext>
            </a:extLst>
          </p:cNvPr>
          <p:cNvSpPr>
            <a:spLocks noGrp="1" noChangeArrowheads="1"/>
          </p:cNvSpPr>
          <p:nvPr>
            <p:ph type="body" idx="1"/>
          </p:nvPr>
        </p:nvSpPr>
        <p:spPr bwMode="auto">
          <a:xfrm>
            <a:off x="0" y="1143000"/>
            <a:ext cx="12192000" cy="4953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Klicken Sie, um die Formate des Vorlagentextes zu bearbeiten</a:t>
            </a:r>
          </a:p>
          <a:p>
            <a:pPr lvl="1"/>
            <a:r>
              <a:rPr lang="en-US" altLang="de-DE"/>
              <a:t>Zweite Ebene</a:t>
            </a:r>
          </a:p>
          <a:p>
            <a:pPr lvl="2"/>
            <a:r>
              <a:rPr lang="en-US" altLang="de-DE"/>
              <a:t>Dritte Ebene</a:t>
            </a:r>
          </a:p>
          <a:p>
            <a:pPr lvl="3"/>
            <a:r>
              <a:rPr lang="en-US" altLang="de-DE"/>
              <a:t>Vierte Ebene</a:t>
            </a:r>
          </a:p>
          <a:p>
            <a:pPr lvl="4"/>
            <a:r>
              <a:rPr lang="en-US" altLang="de-DE"/>
              <a:t>Fünfte Ebene</a:t>
            </a:r>
          </a:p>
        </p:txBody>
      </p:sp>
      <p:sp>
        <p:nvSpPr>
          <p:cNvPr id="7172" name="Lin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ACF1F9C-DBF2-4E30-A807-A29197914E77}"/>
              </a:ext>
            </a:extLst>
          </p:cNvPr>
          <p:cNvSpPr>
            <a:spLocks noChangeShapeType="1"/>
          </p:cNvSpPr>
          <p:nvPr/>
        </p:nvSpPr>
        <p:spPr bwMode="auto">
          <a:xfrm>
            <a:off x="0" y="1143000"/>
            <a:ext cx="12192000" cy="0"/>
          </a:xfrm>
          <a:prstGeom prst="line">
            <a:avLst/>
          </a:prstGeom>
          <a:noFill/>
          <a:ln w="9525">
            <a:solidFill>
              <a:srgbClr val="003399"/>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anchor="ctr"/>
          <a:lstStyle/>
          <a:p>
            <a:endParaRPr lang="de-DE" sz="18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9208232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Lst>
  <p:transition/>
  <p:txStyles>
    <p:titleStyle>
      <a:lvl1pPr algn="ctr" rtl="0" eaLnBrk="0" fontAlgn="base" hangingPunct="0">
        <a:spcBef>
          <a:spcPct val="0"/>
        </a:spcBef>
        <a:spcAft>
          <a:spcPct val="0"/>
        </a:spcAft>
        <a:defRPr sz="2400" b="1">
          <a:solidFill>
            <a:srgbClr val="003399"/>
          </a:solidFill>
          <a:latin typeface="+mj-lt"/>
          <a:ea typeface="ＭＳ Ｐゴシック" panose="020B0600070205080204" pitchFamily="34" charset="-128"/>
          <a:cs typeface="MS PGothic" pitchFamily="34" charset="-128"/>
        </a:defRPr>
      </a:lvl1pPr>
      <a:lvl2pPr algn="ctr" rtl="0" eaLnBrk="0" fontAlgn="base" hangingPunct="0">
        <a:spcBef>
          <a:spcPct val="0"/>
        </a:spcBef>
        <a:spcAft>
          <a:spcPct val="0"/>
        </a:spcAft>
        <a:defRPr sz="2400" b="1">
          <a:solidFill>
            <a:srgbClr val="003399"/>
          </a:solidFill>
          <a:latin typeface="Arial" charset="0"/>
          <a:ea typeface="ＭＳ Ｐゴシック" panose="020B0600070205080204" pitchFamily="34" charset="-128"/>
          <a:cs typeface="MS PGothic" pitchFamily="34" charset="-128"/>
        </a:defRPr>
      </a:lvl2pPr>
      <a:lvl3pPr algn="ctr" rtl="0" eaLnBrk="0" fontAlgn="base" hangingPunct="0">
        <a:spcBef>
          <a:spcPct val="0"/>
        </a:spcBef>
        <a:spcAft>
          <a:spcPct val="0"/>
        </a:spcAft>
        <a:defRPr sz="2400" b="1">
          <a:solidFill>
            <a:srgbClr val="003399"/>
          </a:solidFill>
          <a:latin typeface="Arial" charset="0"/>
          <a:ea typeface="ＭＳ Ｐゴシック" panose="020B0600070205080204" pitchFamily="34" charset="-128"/>
          <a:cs typeface="MS PGothic" pitchFamily="34" charset="-128"/>
        </a:defRPr>
      </a:lvl3pPr>
      <a:lvl4pPr algn="ctr" rtl="0" eaLnBrk="0" fontAlgn="base" hangingPunct="0">
        <a:spcBef>
          <a:spcPct val="0"/>
        </a:spcBef>
        <a:spcAft>
          <a:spcPct val="0"/>
        </a:spcAft>
        <a:defRPr sz="2400" b="1">
          <a:solidFill>
            <a:srgbClr val="003399"/>
          </a:solidFill>
          <a:latin typeface="Arial" charset="0"/>
          <a:ea typeface="ＭＳ Ｐゴシック" panose="020B0600070205080204" pitchFamily="34" charset="-128"/>
          <a:cs typeface="MS PGothic" pitchFamily="34" charset="-128"/>
        </a:defRPr>
      </a:lvl4pPr>
      <a:lvl5pPr algn="ctr" rtl="0" eaLnBrk="0" fontAlgn="base" hangingPunct="0">
        <a:spcBef>
          <a:spcPct val="0"/>
        </a:spcBef>
        <a:spcAft>
          <a:spcPct val="0"/>
        </a:spcAft>
        <a:defRPr sz="2400" b="1">
          <a:solidFill>
            <a:srgbClr val="003399"/>
          </a:solidFill>
          <a:latin typeface="Arial" charset="0"/>
          <a:ea typeface="ＭＳ Ｐゴシック" panose="020B0600070205080204" pitchFamily="34" charset="-128"/>
          <a:cs typeface="MS PGothic" pitchFamily="34" charset="-128"/>
        </a:defRPr>
      </a:lvl5pPr>
      <a:lvl6pPr marL="457200" algn="ctr" rtl="0" eaLnBrk="0" fontAlgn="base" hangingPunct="0">
        <a:spcBef>
          <a:spcPct val="0"/>
        </a:spcBef>
        <a:spcAft>
          <a:spcPct val="0"/>
        </a:spcAft>
        <a:defRPr sz="2400" b="1">
          <a:solidFill>
            <a:srgbClr val="003399"/>
          </a:solidFill>
          <a:latin typeface="Arial" charset="0"/>
        </a:defRPr>
      </a:lvl6pPr>
      <a:lvl7pPr marL="914400" algn="ctr" rtl="0" eaLnBrk="0" fontAlgn="base" hangingPunct="0">
        <a:spcBef>
          <a:spcPct val="0"/>
        </a:spcBef>
        <a:spcAft>
          <a:spcPct val="0"/>
        </a:spcAft>
        <a:defRPr sz="2400" b="1">
          <a:solidFill>
            <a:srgbClr val="003399"/>
          </a:solidFill>
          <a:latin typeface="Arial" charset="0"/>
        </a:defRPr>
      </a:lvl7pPr>
      <a:lvl8pPr marL="1371600" algn="ctr" rtl="0" eaLnBrk="0" fontAlgn="base" hangingPunct="0">
        <a:spcBef>
          <a:spcPct val="0"/>
        </a:spcBef>
        <a:spcAft>
          <a:spcPct val="0"/>
        </a:spcAft>
        <a:defRPr sz="2400" b="1">
          <a:solidFill>
            <a:srgbClr val="003399"/>
          </a:solidFill>
          <a:latin typeface="Arial" charset="0"/>
        </a:defRPr>
      </a:lvl8pPr>
      <a:lvl9pPr marL="1828800" algn="ctr" rtl="0" eaLnBrk="0" fontAlgn="base" hangingPunct="0">
        <a:spcBef>
          <a:spcPct val="0"/>
        </a:spcBef>
        <a:spcAft>
          <a:spcPct val="0"/>
        </a:spcAft>
        <a:defRPr sz="2400" b="1">
          <a:solidFill>
            <a:srgbClr val="003399"/>
          </a:solidFill>
          <a:latin typeface="Arial"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pitchFamily="34" charset="-128"/>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31E7D08-29F0-482A-93A0-501345ACEB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DEF5E60-0B44-486D-A66D-B16CEAD99D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588F967-DBDA-4564-AF0B-A3DE7E3D82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DA6704-2053-4600-B0CA-19A694C46BEF}" type="datetimeFigureOut">
              <a:rPr lang="de-DE" smtClean="0"/>
              <a:pPr/>
              <a:t>18.09.2026</a:t>
            </a:fld>
            <a:endParaRPr lang="de-DE"/>
          </a:p>
        </p:txBody>
      </p:sp>
      <p:sp>
        <p:nvSpPr>
          <p:cNvPr id="5"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8504A9-D518-4001-96B5-2DB8506C10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42FBB5C-5BA9-4D93-85B0-C67A80FF3E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BFE78-D5C3-4894-A4CA-FE5A400C9802}" type="slidenum">
              <a:rPr lang="de-DE" smtClean="0"/>
              <a:pPr/>
              <a:t>‹Nr.›</a:t>
            </a:fld>
            <a:endParaRPr lang="de-DE"/>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6898590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wmf"/><Relationship Id="rId4" Type="http://schemas.openxmlformats.org/officeDocument/2006/relationships/image" Target="../media/image15.wmf"/><Relationship Id="rId5"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image" Target="../media/image1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9.xml"/><Relationship Id="rId2"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45.xml"/><Relationship Id="rId2"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4.png"/><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0.emf"/><Relationship Id="rId3"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52.png"/><Relationship Id="rId3" Type="http://schemas.openxmlformats.org/officeDocument/2006/relationships/image" Target="../media/image50.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28.xml"/><Relationship Id="rId2" Type="http://schemas.openxmlformats.org/officeDocument/2006/relationships/image" Target="../media/image5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30.xml"/><Relationship Id="rId2"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223792" y="2521713"/>
            <a:ext cx="4800600" cy="1277455"/>
          </a:xfrm>
        </p:spPr>
        <p:txBody>
          <a:bodyPr>
            <a:normAutofit fontScale="92500" lnSpcReduction="10000"/>
          </a:bodyPr>
          <a:lstStyle/>
          <a:p>
            <a:pPr algn="l"/>
            <a:endParaRPr lang="de-DE" sz="1125" dirty="0"/>
          </a:p>
          <a:p>
            <a:pPr algn="l"/>
            <a:r>
              <a:rPr lang="de-DE" sz="1200" dirty="0">
                <a:latin typeface="Calibri" panose="020F0502020204030204" pitchFamily="34" charset="0"/>
                <a:ea typeface="Times New Roman" panose="02020603050405020304" pitchFamily="18" charset="0"/>
              </a:rPr>
              <a:t>Facharzt Neurologie und Psychiatrie </a:t>
            </a:r>
            <a:r>
              <a:rPr lang="de-DE" sz="1200" dirty="0">
                <a:latin typeface="Calibri" panose="020F0502020204030204" pitchFamily="34" charset="0"/>
                <a:ea typeface="Calibri" panose="020F0502020204030204" pitchFamily="34" charset="0"/>
              </a:rPr>
              <a:t/>
            </a:r>
            <a:br>
              <a:rPr lang="de-DE" sz="1200" dirty="0">
                <a:latin typeface="Calibri" panose="020F0502020204030204" pitchFamily="34" charset="0"/>
                <a:ea typeface="Calibri" panose="020F0502020204030204" pitchFamily="34" charset="0"/>
              </a:rPr>
            </a:br>
            <a:r>
              <a:rPr lang="de-DE" sz="1200" dirty="0">
                <a:latin typeface="Calibri" panose="020F0502020204030204" pitchFamily="34" charset="0"/>
                <a:ea typeface="Times New Roman" panose="02020603050405020304" pitchFamily="18" charset="0"/>
              </a:rPr>
              <a:t>Zusatztitel Psychotherapie</a:t>
            </a:r>
            <a:r>
              <a:rPr lang="de-DE" sz="1200" dirty="0">
                <a:latin typeface="Calibri" panose="020F0502020204030204" pitchFamily="34" charset="0"/>
                <a:ea typeface="Calibri" panose="020F0502020204030204" pitchFamily="34" charset="0"/>
              </a:rPr>
              <a:t/>
            </a:r>
            <a:br>
              <a:rPr lang="de-DE" sz="1200" dirty="0">
                <a:latin typeface="Calibri" panose="020F0502020204030204" pitchFamily="34" charset="0"/>
                <a:ea typeface="Calibri" panose="020F0502020204030204" pitchFamily="34" charset="0"/>
              </a:rPr>
            </a:br>
            <a:r>
              <a:rPr lang="de-DE" sz="1200" dirty="0">
                <a:latin typeface="Calibri" panose="020F0502020204030204" pitchFamily="34" charset="0"/>
                <a:ea typeface="Times New Roman" panose="02020603050405020304" pitchFamily="18" charset="0"/>
              </a:rPr>
              <a:t>Facharzt Psychiatrie und Psychotherapie</a:t>
            </a:r>
            <a:r>
              <a:rPr lang="de-DE" sz="1200" dirty="0">
                <a:latin typeface="Calibri" panose="020F0502020204030204" pitchFamily="34" charset="0"/>
                <a:ea typeface="Calibri" panose="020F0502020204030204" pitchFamily="34" charset="0"/>
              </a:rPr>
              <a:t/>
            </a:r>
            <a:br>
              <a:rPr lang="de-DE" sz="1200" dirty="0">
                <a:latin typeface="Calibri" panose="020F0502020204030204" pitchFamily="34" charset="0"/>
                <a:ea typeface="Calibri" panose="020F0502020204030204" pitchFamily="34" charset="0"/>
              </a:rPr>
            </a:br>
            <a:r>
              <a:rPr lang="de-DE" sz="1200" dirty="0">
                <a:latin typeface="Calibri" panose="020F0502020204030204" pitchFamily="34" charset="0"/>
                <a:ea typeface="Times New Roman" panose="02020603050405020304" pitchFamily="18" charset="0"/>
              </a:rPr>
              <a:t>Facharzt Psychosomatische Medizin und Psychotherapie</a:t>
            </a:r>
            <a:r>
              <a:rPr lang="de-DE" sz="1200" dirty="0">
                <a:latin typeface="Calibri" panose="020F0502020204030204" pitchFamily="34" charset="0"/>
                <a:ea typeface="Calibri" panose="020F0502020204030204" pitchFamily="34" charset="0"/>
              </a:rPr>
              <a:t/>
            </a:r>
            <a:br>
              <a:rPr lang="de-DE" sz="1200" dirty="0">
                <a:latin typeface="Calibri" panose="020F0502020204030204" pitchFamily="34" charset="0"/>
                <a:ea typeface="Calibri" panose="020F0502020204030204" pitchFamily="34" charset="0"/>
              </a:rPr>
            </a:br>
            <a:r>
              <a:rPr lang="de-DE" sz="1200" dirty="0">
                <a:latin typeface="Calibri" panose="020F0502020204030204" pitchFamily="34" charset="0"/>
                <a:ea typeface="Times New Roman" panose="02020603050405020304" pitchFamily="18" charset="0"/>
              </a:rPr>
              <a:t>Zusatztitel Geriatrie</a:t>
            </a:r>
            <a:endParaRPr lang="de-DE" sz="1125" dirty="0"/>
          </a:p>
          <a:p>
            <a:pPr algn="l"/>
            <a:r>
              <a:rPr lang="de-DE" sz="1125" dirty="0"/>
              <a:t>a.diefenbacher@udk-berlin.de</a:t>
            </a:r>
          </a:p>
        </p:txBody>
      </p:sp>
      <p:sp>
        <p:nvSpPr>
          <p:cNvPr id="4" name="AutoShape 2" descr="Unterstützung der Berliner Charité zur ME/CFS-Forschung – Lost ..."/>
          <p:cNvSpPr>
            <a:spLocks noChangeAspect="1" noChangeArrowheads="1"/>
          </p:cNvSpPr>
          <p:nvPr/>
        </p:nvSpPr>
        <p:spPr bwMode="auto">
          <a:xfrm>
            <a:off x="2783681" y="1418929"/>
            <a:ext cx="228600" cy="171451"/>
          </a:xfrm>
          <a:prstGeom prst="rect">
            <a:avLst/>
          </a:prstGeom>
          <a:noFill/>
          <a:extLst>
            <a:ext uri="{909E8E84-426E-40dd-AFC4-6F175D3DCCD1}">
              <a14:hiddenFill xmlns:mc="http://schemas.openxmlformats.org/markup-compatibility/2006" xmlns:mv="urn:schemas-microsoft-com:mac:vml" xmlns:a14="http://schemas.microsoft.com/office/drawing/2010/main" xmlns="" xmlns:p="http://schemas.openxmlformats.org/presentationml/2006/main" xmlns:r="http://schemas.openxmlformats.org/officeDocument/2006/relationships" xmlns:a="http://schemas.openxmlformats.org/drawingml/2006/main">
                <a:solidFill>
                  <a:srgbClr val="FFFFFF"/>
                </a:solidFill>
              </a14:hiddenFill>
            </a:ext>
          </a:extLst>
        </p:spPr>
        <p:txBody>
          <a:bodyPr vert="horz" wrap="square" lIns="51435" tIns="25718" rIns="51435" bIns="25718" numCol="1" anchor="t" anchorCtr="0" compatLnSpc="1">
            <a:prstTxWarp prst="textNoShape">
              <a:avLst/>
            </a:prstTxWarp>
          </a:bodyPr>
          <a:lstStyle/>
          <a:p>
            <a:pPr defTabSz="514350"/>
            <a:endParaRPr lang="de-DE" sz="1013">
              <a:solidFill>
                <a:prstClr val="black"/>
              </a:solidFill>
              <a:latin typeface="Calibri"/>
              <a:ea typeface="ＭＳ Ｐゴシック" panose="020B0600070205080204" pitchFamily="34" charset="-128"/>
            </a:endParaRPr>
          </a:p>
        </p:txBody>
      </p:sp>
      <p:pic>
        <p:nvPicPr>
          <p:cNvPr id="8" name="Grafik 7"/>
          <p:cNvPicPr>
            <a:picLocks noChangeAspect="1"/>
          </p:cNvPicPr>
          <p:nvPr/>
        </p:nvPicPr>
        <p:blipFill>
          <a:blip r:embed="rId2"/>
          <a:stretch>
            <a:fillRect/>
          </a:stretch>
        </p:blipFill>
        <p:spPr>
          <a:xfrm>
            <a:off x="5397576" y="5103616"/>
            <a:ext cx="4913956" cy="1061688"/>
          </a:xfrm>
          <a:prstGeom prst="rect">
            <a:avLst/>
          </a:prstGeom>
        </p:spPr>
      </p:pic>
      <p:sp>
        <p:nvSpPr>
          <p:cNvPr id="9" name="Rechteck 8"/>
          <p:cNvSpPr/>
          <p:nvPr/>
        </p:nvSpPr>
        <p:spPr>
          <a:xfrm rot="16200000">
            <a:off x="9936109" y="5479040"/>
            <a:ext cx="912429" cy="161583"/>
          </a:xfrm>
          <a:prstGeom prst="rect">
            <a:avLst/>
          </a:prstGeom>
        </p:spPr>
        <p:txBody>
          <a:bodyPr wrap="none">
            <a:spAutoFit/>
          </a:bodyPr>
          <a:lstStyle/>
          <a:p>
            <a:pPr defTabSz="514350"/>
            <a:r>
              <a:rPr lang="de-DE" sz="450" dirty="0">
                <a:solidFill>
                  <a:prstClr val="white">
                    <a:lumMod val="85000"/>
                  </a:prstClr>
                </a:solidFill>
                <a:latin typeface="Calibri"/>
                <a:ea typeface="ＭＳ Ｐゴシック" panose="020B0600070205080204" pitchFamily="34" charset="-128"/>
              </a:rPr>
              <a:t>http://www.kometcampus.de/</a:t>
            </a:r>
          </a:p>
        </p:txBody>
      </p:sp>
      <p:sp>
        <p:nvSpPr>
          <p:cNvPr id="13" name="Titel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44212BA-F6DE-4F87-8829-8BC5478A0AED}"/>
              </a:ext>
            </a:extLst>
          </p:cNvPr>
          <p:cNvSpPr>
            <a:spLocks noGrp="1"/>
          </p:cNvSpPr>
          <p:nvPr>
            <p:ph type="ctrTitle"/>
          </p:nvPr>
        </p:nvSpPr>
        <p:spPr>
          <a:xfrm>
            <a:off x="2667000" y="671234"/>
            <a:ext cx="6858000" cy="2387600"/>
          </a:xfrm>
        </p:spPr>
        <p:txBody>
          <a:bodyPr>
            <a:noAutofit/>
          </a:bodyPr>
          <a:lstStyle/>
          <a:p>
            <a:r>
              <a:rPr lang="de-DE" sz="2100" dirty="0">
                <a:latin typeface="Calibri" panose="020F0502020204030204" pitchFamily="34" charset="0"/>
                <a:ea typeface="Times New Roman" panose="02020603050405020304" pitchFamily="18" charset="0"/>
              </a:rPr>
              <a:t>„Ärztliche Psychotherapie in der Konsilien-Liaison-Psychiatrie und Psychosomatik“</a:t>
            </a:r>
            <a:r>
              <a:rPr lang="de-DE" sz="2100" dirty="0">
                <a:latin typeface="Calibri" panose="020F0502020204030204" pitchFamily="34" charset="0"/>
                <a:ea typeface="Calibri" panose="020F0502020204030204" pitchFamily="34" charset="0"/>
              </a:rPr>
              <a:t/>
            </a:r>
            <a:br>
              <a:rPr lang="de-DE" sz="2100" dirty="0">
                <a:latin typeface="Calibri" panose="020F0502020204030204" pitchFamily="34" charset="0"/>
                <a:ea typeface="Calibri" panose="020F0502020204030204" pitchFamily="34" charset="0"/>
              </a:rPr>
            </a:br>
            <a:r>
              <a:rPr lang="de-DE" sz="2100" dirty="0">
                <a:latin typeface="Calibri" panose="020F0502020204030204" pitchFamily="34" charset="0"/>
                <a:ea typeface="Times New Roman" panose="02020603050405020304" pitchFamily="18" charset="0"/>
              </a:rPr>
              <a:t> </a:t>
            </a:r>
            <a:r>
              <a:rPr lang="de-DE" sz="2100" dirty="0">
                <a:latin typeface="Calibri" panose="020F0502020204030204" pitchFamily="34" charset="0"/>
                <a:ea typeface="Calibri" panose="020F0502020204030204" pitchFamily="34" charset="0"/>
              </a:rPr>
              <a:t/>
            </a:r>
            <a:br>
              <a:rPr lang="de-DE" sz="2100" dirty="0">
                <a:latin typeface="Calibri" panose="020F0502020204030204" pitchFamily="34" charset="0"/>
                <a:ea typeface="Calibri" panose="020F0502020204030204" pitchFamily="34" charset="0"/>
              </a:rPr>
            </a:br>
            <a:r>
              <a:rPr lang="de-DE" sz="1800" dirty="0">
                <a:latin typeface="Calibri" panose="020F0502020204030204" pitchFamily="34" charset="0"/>
                <a:ea typeface="Times New Roman" panose="02020603050405020304" pitchFamily="18" charset="0"/>
              </a:rPr>
              <a:t>Prof. Dr. med. Albert Diefenbacher MBA</a:t>
            </a:r>
            <a:r>
              <a:rPr lang="de-DE" sz="2100" dirty="0">
                <a:latin typeface="Calibri" panose="020F0502020204030204" pitchFamily="34" charset="0"/>
                <a:ea typeface="Calibri" panose="020F0502020204030204" pitchFamily="34" charset="0"/>
              </a:rPr>
              <a:t/>
            </a:r>
            <a:br>
              <a:rPr lang="de-DE" sz="2100" dirty="0">
                <a:latin typeface="Calibri" panose="020F0502020204030204" pitchFamily="34" charset="0"/>
                <a:ea typeface="Calibri" panose="020F0502020204030204" pitchFamily="34" charset="0"/>
              </a:rPr>
            </a:br>
            <a:endParaRPr lang="de-DE" sz="21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11045460"/>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4994" name="Grafik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EC68E7D-BD28-4003-A95E-95FB09D469BA}"/>
              </a:ext>
            </a:extLst>
          </p:cNvPr>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5878844">
            <a:off x="3136108" y="191692"/>
            <a:ext cx="6128147" cy="6928247"/>
          </a:xfrm>
          <a:prstGeom prst="rect">
            <a:avLst/>
          </a:prstGeom>
          <a:solidFill>
            <a:schemeClr val="bg1"/>
          </a:solidFill>
          <a:ln>
            <a:noFill/>
          </a:ln>
          <a:extLs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66915" name="Rechteck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138ECF5-8E6B-4DA8-B4AD-74F1984C5D73}"/>
              </a:ext>
            </a:extLst>
          </p:cNvPr>
          <p:cNvSpPr>
            <a:spLocks noChangeArrowheads="1"/>
          </p:cNvSpPr>
          <p:nvPr/>
        </p:nvSpPr>
        <p:spPr bwMode="auto">
          <a:xfrm>
            <a:off x="1995488" y="1313260"/>
            <a:ext cx="4572000" cy="230832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eaLnBrk="0" fontAlgn="base" hangingPunct="0">
              <a:spcBef>
                <a:spcPct val="0"/>
              </a:spcBef>
              <a:spcAft>
                <a:spcPct val="0"/>
              </a:spcAft>
            </a:pPr>
            <a:r>
              <a:rPr lang="de-DE" altLang="de-DE" sz="1800" b="1">
                <a:solidFill>
                  <a:srgbClr val="000000"/>
                </a:solidFill>
                <a:cs typeface="Arial"/>
              </a:rPr>
              <a:t>Sur l‘eau</a:t>
            </a:r>
          </a:p>
          <a:p>
            <a:pPr eaLnBrk="0" fontAlgn="base" hangingPunct="0">
              <a:spcBef>
                <a:spcPct val="0"/>
              </a:spcBef>
              <a:spcAft>
                <a:spcPct val="0"/>
              </a:spcAft>
            </a:pPr>
            <a:endParaRPr lang="de-DE" altLang="de-DE" sz="1800">
              <a:solidFill>
                <a:srgbClr val="000000"/>
              </a:solidFill>
              <a:cs typeface="Arial"/>
            </a:endParaRPr>
          </a:p>
          <a:p>
            <a:pPr eaLnBrk="0" fontAlgn="base" hangingPunct="0">
              <a:spcBef>
                <a:spcPct val="0"/>
              </a:spcBef>
              <a:spcAft>
                <a:spcPct val="0"/>
              </a:spcAft>
            </a:pPr>
            <a:r>
              <a:rPr lang="de-DE" altLang="de-DE" sz="1800">
                <a:solidFill>
                  <a:srgbClr val="000000"/>
                </a:solidFill>
                <a:cs typeface="Arial"/>
              </a:rPr>
              <a:t>Rien faire comme une bête, auf dem Wasser liegen und friedlich in den Himmel schauen, sein, sonst nichts, ohne alle weitere Bestimmung und Erfüllung, könnte anstelle von Prozess, Tun, Erfüllen treten.</a:t>
            </a:r>
          </a:p>
          <a:p>
            <a:pPr eaLnBrk="0" fontAlgn="base" hangingPunct="0">
              <a:spcBef>
                <a:spcPct val="0"/>
              </a:spcBef>
              <a:spcAft>
                <a:spcPct val="0"/>
              </a:spcAft>
            </a:pPr>
            <a:endParaRPr lang="de-DE" altLang="de-DE" sz="900">
              <a:solidFill>
                <a:srgbClr val="000000"/>
              </a:solidFill>
              <a:cs typeface="Arial"/>
            </a:endParaRPr>
          </a:p>
          <a:p>
            <a:pPr eaLnBrk="0" fontAlgn="base" hangingPunct="0">
              <a:spcBef>
                <a:spcPct val="0"/>
              </a:spcBef>
              <a:spcAft>
                <a:spcPct val="0"/>
              </a:spcAft>
            </a:pPr>
            <a:r>
              <a:rPr lang="de-DE" altLang="de-DE" sz="900">
                <a:solidFill>
                  <a:srgbClr val="000000"/>
                </a:solidFill>
                <a:cs typeface="Arial"/>
              </a:rPr>
              <a:t>(T.W. Adorno, Minima Moralia)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fade">
                                      <p:cBhvr>
                                        <p:cTn id="7" dur="1000"/>
                                        <p:tgtEl>
                                          <p:spTgt spid="84994"/>
                                        </p:tgtEl>
                                      </p:cBhvr>
                                    </p:animEffect>
                                    <p:anim calcmode="lin" valueType="num">
                                      <p:cBhvr>
                                        <p:cTn id="8" dur="1000" fill="hold"/>
                                        <p:tgtEl>
                                          <p:spTgt spid="84994"/>
                                        </p:tgtEl>
                                        <p:attrNameLst>
                                          <p:attrName>ppt_x</p:attrName>
                                        </p:attrNameLst>
                                      </p:cBhvr>
                                      <p:tavLst>
                                        <p:tav tm="0">
                                          <p:val>
                                            <p:strVal val="#ppt_x"/>
                                          </p:val>
                                        </p:tav>
                                        <p:tav tm="100000">
                                          <p:val>
                                            <p:strVal val="#ppt_x"/>
                                          </p:val>
                                        </p:tav>
                                      </p:tavLst>
                                    </p:anim>
                                    <p:anim calcmode="lin" valueType="num">
                                      <p:cBhvr>
                                        <p:cTn id="9" dur="1000" fill="hold"/>
                                        <p:tgtEl>
                                          <p:spTgt spid="84994"/>
                                        </p:tgtEl>
                                        <p:attrNameLst>
                                          <p:attrName>ppt_y</p:attrName>
                                        </p:attrNameLst>
                                      </p:cBhvr>
                                      <p:tavLst>
                                        <p:tav tm="0">
                                          <p:val>
                                            <p:strVal val="#ppt_y+.1"/>
                                          </p:val>
                                        </p:tav>
                                        <p:tav tm="100000">
                                          <p:val>
                                            <p:strVal val="#ppt_y"/>
                                          </p:val>
                                        </p:tav>
                                      </p:tavLst>
                                    </p:anim>
                                  </p:childTnLst>
                                </p:cTn>
                              </p:par>
                              <p:par>
                                <p:cTn id="10" presetID="1" presetClass="exit" presetSubtype="0" fill="hold" grpId="0" nodeType="withEffect">
                                  <p:stCondLst>
                                    <p:cond delay="0"/>
                                  </p:stCondLst>
                                  <p:childTnLst>
                                    <p:set>
                                      <p:cBhvr>
                                        <p:cTn id="11" dur="1" fill="hold">
                                          <p:stCondLst>
                                            <p:cond delay="0"/>
                                          </p:stCondLst>
                                        </p:cTn>
                                        <p:tgtEl>
                                          <p:spTgt spid="1669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Grafik 1"/>
          <p:cNvPicPr>
            <a:picLocks noChangeAspect="1"/>
          </p:cNvPicPr>
          <p:nvPr/>
        </p:nvPicPr>
        <p:blipFill>
          <a:blip r:embed="rId2"/>
          <a:srcRect/>
          <a:stretch>
            <a:fillRect/>
          </a:stretch>
        </p:blipFill>
        <p:spPr bwMode="auto">
          <a:xfrm>
            <a:off x="2581275" y="1611313"/>
            <a:ext cx="7454900" cy="5246687"/>
          </a:xfrm>
          <a:prstGeom prst="rect">
            <a:avLst/>
          </a:prstGeom>
          <a:noFill/>
          <a:ln w="9525">
            <a:noFill/>
            <a:miter lim="800000"/>
            <a:headEnd/>
            <a:tailEnd/>
          </a:ln>
        </p:spPr>
      </p:pic>
      <p:sp>
        <p:nvSpPr>
          <p:cNvPr id="115714" name="Titel 1"/>
          <p:cNvSpPr>
            <a:spLocks noGrp="1"/>
          </p:cNvSpPr>
          <p:nvPr>
            <p:ph type="ctrTitle"/>
          </p:nvPr>
        </p:nvSpPr>
        <p:spPr>
          <a:xfrm>
            <a:off x="714375" y="506413"/>
            <a:ext cx="10925175" cy="1470025"/>
          </a:xfrm>
        </p:spPr>
        <p:txBody>
          <a:bodyPr>
            <a:normAutofit fontScale="90000"/>
          </a:bodyPr>
          <a:lstStyle/>
          <a:p>
            <a:pPr eaLnBrk="1" hangingPunct="1">
              <a:defRPr/>
            </a:pPr>
            <a:r>
              <a:rPr lang="de-DE" sz="6000" b="1">
                <a:solidFill>
                  <a:srgbClr val="D05C3C"/>
                </a:solidFill>
                <a:effectLst>
                  <a:outerShdw blurRad="38100" dist="38100" dir="2700000" algn="tl">
                    <a:srgbClr val="DDDDDD"/>
                  </a:outerShdw>
                </a:effectLst>
                <a:latin typeface="Arial" charset="0"/>
                <a:ea typeface="Arial" charset="0"/>
                <a:cs typeface="Arial" charset="0"/>
              </a:rPr>
              <a:t>Psychotherapie</a:t>
            </a:r>
            <a:r>
              <a:rPr lang="de-DE" b="1">
                <a:solidFill>
                  <a:srgbClr val="D05C3C"/>
                </a:solidFill>
                <a:latin typeface="Arial" charset="0"/>
                <a:ea typeface="Arial" charset="0"/>
                <a:cs typeface="Arial" charset="0"/>
              </a:rPr>
              <a:t> </a:t>
            </a:r>
            <a:r>
              <a:rPr lang="de-DE" sz="6000" b="1">
                <a:solidFill>
                  <a:srgbClr val="D05C3C"/>
                </a:solidFill>
                <a:effectLst>
                  <a:outerShdw blurRad="38100" dist="38100" dir="2700000" algn="tl">
                    <a:srgbClr val="DDDDDD"/>
                  </a:outerShdw>
                </a:effectLst>
                <a:latin typeface="Arial" charset="0"/>
                <a:ea typeface="Arial" charset="0"/>
                <a:cs typeface="Arial" charset="0"/>
              </a:rPr>
              <a:t>– quo vadis ?</a:t>
            </a:r>
            <a:br>
              <a:rPr lang="de-DE" sz="6000" b="1">
                <a:solidFill>
                  <a:srgbClr val="D05C3C"/>
                </a:solidFill>
                <a:effectLst>
                  <a:outerShdw blurRad="38100" dist="38100" dir="2700000" algn="tl">
                    <a:srgbClr val="DDDDDD"/>
                  </a:outerShdw>
                </a:effectLst>
                <a:latin typeface="Arial" charset="0"/>
                <a:ea typeface="Arial" charset="0"/>
                <a:cs typeface="Arial" charset="0"/>
              </a:rPr>
            </a:br>
            <a:endParaRPr lang="de-DE" sz="6000" b="1">
              <a:solidFill>
                <a:srgbClr val="D05C3C"/>
              </a:solidFill>
              <a:effectLst>
                <a:outerShdw blurRad="38100" dist="38100" dir="2700000" algn="tl">
                  <a:srgbClr val="DDDDDD"/>
                </a:outerShdw>
              </a:effectLst>
              <a:latin typeface="Arial" charset="0"/>
              <a:ea typeface="Arial" charset="0"/>
              <a:cs typeface="Arial" charset="0"/>
            </a:endParaRPr>
          </a:p>
        </p:txBody>
      </p:sp>
      <p:sp>
        <p:nvSpPr>
          <p:cNvPr id="37891" name="Untertitel 2"/>
          <p:cNvSpPr>
            <a:spLocks noGrp="1"/>
          </p:cNvSpPr>
          <p:nvPr>
            <p:ph type="subTitle" idx="1"/>
          </p:nvPr>
        </p:nvSpPr>
        <p:spPr>
          <a:xfrm>
            <a:off x="1909763" y="1976438"/>
            <a:ext cx="8534400" cy="1752600"/>
          </a:xfrm>
        </p:spPr>
        <p:txBody>
          <a:bodyPr rtlCol="0">
            <a:normAutofit/>
          </a:bodyPr>
          <a:lstStyle/>
          <a:p>
            <a:pPr eaLnBrk="1" fontAlgn="auto" hangingPunct="1">
              <a:spcAft>
                <a:spcPts val="0"/>
              </a:spcAft>
              <a:buFont typeface="Arial"/>
              <a:buNone/>
              <a:defRPr/>
            </a:pPr>
            <a:r>
              <a:rPr lang="de-DE" sz="4400" b="1" dirty="0">
                <a:solidFill>
                  <a:schemeClr val="bg1"/>
                </a:solidFill>
                <a:effectLst>
                  <a:outerShdw blurRad="38100" dist="38100" dir="2700000" algn="tl">
                    <a:srgbClr val="000000">
                      <a:alpha val="43137"/>
                    </a:srgbClr>
                  </a:outerShdw>
                </a:effectLst>
                <a:ea typeface="+mn-ea"/>
                <a:cs typeface="+mn-cs"/>
              </a:rPr>
              <a:t>Albert Diefenbacher</a:t>
            </a:r>
          </a:p>
        </p:txBody>
      </p:sp>
      <p:sp>
        <p:nvSpPr>
          <p:cNvPr id="45061" name="AutoShape 2" descr="Akzeptanz- und Commitmenttherapie in der Gruppe"/>
          <p:cNvSpPr>
            <a:spLocks noChangeAspect="1" noChangeArrowheads="1"/>
          </p:cNvSpPr>
          <p:nvPr/>
        </p:nvSpPr>
        <p:spPr bwMode="auto">
          <a:xfrm>
            <a:off x="155575" y="-144463"/>
            <a:ext cx="304800" cy="304801"/>
          </a:xfrm>
          <a:prstGeom prst="rect">
            <a:avLst/>
          </a:prstGeom>
          <a:noFill/>
          <a:ln w="9525">
            <a:noFill/>
            <a:miter lim="800000"/>
            <a:headEnd/>
            <a:tailEnd/>
          </a:ln>
        </p:spPr>
        <p:txBody>
          <a:bodyPr>
            <a:prstTxWarp prst="textNoShape">
              <a:avLst/>
            </a:prstTxWarp>
          </a:bodyPr>
          <a:lstStyle/>
          <a:p>
            <a:pPr eaLnBrk="1" hangingPunct="1"/>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Grafik 13">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B9D64E17-3F59-45BD-B988-8EE264116FAE}"/>
              </a:ext>
            </a:extLst>
          </p:cNvPr>
          <p:cNvPicPr>
            <a:picLocks noChangeAspect="1"/>
          </p:cNvPicPr>
          <p:nvPr/>
        </p:nvPicPr>
        <p:blipFill>
          <a:blip r:embed="rId2"/>
          <a:stretch>
            <a:fillRect/>
          </a:stretch>
        </p:blipFill>
        <p:spPr>
          <a:xfrm>
            <a:off x="6335671" y="68610"/>
            <a:ext cx="4758073" cy="6714745"/>
          </a:xfrm>
          <a:prstGeom prst="rect">
            <a:avLst/>
          </a:prstGeom>
          <a:ln>
            <a:solidFill>
              <a:schemeClr val="bg1"/>
            </a:solidFill>
          </a:ln>
        </p:spPr>
      </p:pic>
      <p:pic>
        <p:nvPicPr>
          <p:cNvPr id="5" name="Grafik 4">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31067FC8-9A4C-4A52-B76E-B21EF0C2D094}"/>
              </a:ext>
            </a:extLst>
          </p:cNvPr>
          <p:cNvPicPr>
            <a:picLocks noChangeAspect="1"/>
          </p:cNvPicPr>
          <p:nvPr/>
        </p:nvPicPr>
        <p:blipFill rotWithShape="1">
          <a:blip r:embed="rId3"/>
          <a:srcRect l="1090" r="2632"/>
          <a:stretch/>
        </p:blipFill>
        <p:spPr>
          <a:xfrm>
            <a:off x="1285035" y="68610"/>
            <a:ext cx="4573695" cy="6789390"/>
          </a:xfrm>
          <a:prstGeom prst="rect">
            <a:avLst/>
          </a:prstGeom>
          <a:ln>
            <a:noFill/>
          </a:ln>
        </p:spPr>
      </p:pic>
      <p:sp>
        <p:nvSpPr>
          <p:cNvPr id="10" name="Rechteck 9">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41FF47F5-9468-4271-945F-3E42793F7FD4}"/>
              </a:ext>
            </a:extLst>
          </p:cNvPr>
          <p:cNvSpPr/>
          <p:nvPr/>
        </p:nvSpPr>
        <p:spPr>
          <a:xfrm>
            <a:off x="5643466" y="0"/>
            <a:ext cx="905069" cy="6858000"/>
          </a:xfrm>
          <a:prstGeom prst="rect">
            <a:avLst/>
          </a:prstGeom>
          <a:solidFill>
            <a:schemeClr val="bg1">
              <a:lumMod val="85000"/>
              <a:alpha val="53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feld 16">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5309C092-95E5-4EC0-8297-6CC5751249F4}"/>
              </a:ext>
            </a:extLst>
          </p:cNvPr>
          <p:cNvSpPr txBox="1"/>
          <p:nvPr/>
        </p:nvSpPr>
        <p:spPr>
          <a:xfrm>
            <a:off x="595230" y="6423353"/>
            <a:ext cx="11383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2015</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6076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Grafik 2">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CCA603FD-AA46-4D61-8879-300B4E282205}"/>
              </a:ext>
            </a:extLst>
          </p:cNvPr>
          <p:cNvPicPr>
            <a:picLocks noChangeAspect="1"/>
          </p:cNvPicPr>
          <p:nvPr/>
        </p:nvPicPr>
        <p:blipFill>
          <a:blip r:embed="rId2"/>
          <a:stretch>
            <a:fillRect/>
          </a:stretch>
        </p:blipFill>
        <p:spPr>
          <a:xfrm>
            <a:off x="6312422" y="298580"/>
            <a:ext cx="5095633" cy="6559420"/>
          </a:xfrm>
          <a:prstGeom prst="rect">
            <a:avLst/>
          </a:prstGeom>
        </p:spPr>
      </p:pic>
      <p:pic>
        <p:nvPicPr>
          <p:cNvPr id="6" name="Grafik 5">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B31F6B4A-C0C1-4B23-9CEB-5DCA89D590F5}"/>
              </a:ext>
            </a:extLst>
          </p:cNvPr>
          <p:cNvPicPr>
            <a:picLocks noChangeAspect="1"/>
          </p:cNvPicPr>
          <p:nvPr/>
        </p:nvPicPr>
        <p:blipFill>
          <a:blip r:embed="rId3"/>
          <a:stretch>
            <a:fillRect/>
          </a:stretch>
        </p:blipFill>
        <p:spPr>
          <a:xfrm>
            <a:off x="1068615" y="77754"/>
            <a:ext cx="4756419" cy="6780245"/>
          </a:xfrm>
          <a:prstGeom prst="rect">
            <a:avLst/>
          </a:prstGeom>
          <a:ln>
            <a:solidFill>
              <a:schemeClr val="bg1"/>
            </a:solidFill>
          </a:ln>
        </p:spPr>
      </p:pic>
      <p:sp>
        <p:nvSpPr>
          <p:cNvPr id="10" name="Rechteck 9">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41FF47F5-9468-4271-945F-3E42793F7FD4}"/>
              </a:ext>
            </a:extLst>
          </p:cNvPr>
          <p:cNvSpPr/>
          <p:nvPr/>
        </p:nvSpPr>
        <p:spPr>
          <a:xfrm>
            <a:off x="5643466" y="0"/>
            <a:ext cx="905069" cy="6858000"/>
          </a:xfrm>
          <a:prstGeom prst="rect">
            <a:avLst/>
          </a:prstGeom>
          <a:solidFill>
            <a:schemeClr val="bg1">
              <a:lumMod val="85000"/>
              <a:alpha val="54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hteck 8">
            <a:extLst>
              <a:ext uri="{FF2B5EF4-FFF2-40B4-BE49-F238E27FC236}">
                <a16:creationId xmlns="" xmlns:a="http://schemas.openxmlformats.org/drawingml/2006/main" xmlns:r="http://schemas.openxmlformats.org/officeDocument/2006/relationships" xmlns:p="http://schemas.openxmlformats.org/presentationml/2006/main" xmlns:a16="http://schemas.microsoft.com/office/drawing/2014/main" xmlns:mv="urn:schemas-microsoft-com:mac:vml" xmlns:mc="http://schemas.openxmlformats.org/markup-compatibility/2006" id="{132A1341-7481-4F8E-991B-1AA3E0D289F1}"/>
              </a:ext>
            </a:extLst>
          </p:cNvPr>
          <p:cNvSpPr/>
          <p:nvPr/>
        </p:nvSpPr>
        <p:spPr>
          <a:xfrm>
            <a:off x="5643466" y="77755"/>
            <a:ext cx="905069" cy="6858000"/>
          </a:xfrm>
          <a:prstGeom prst="rect">
            <a:avLst/>
          </a:prstGeom>
          <a:solidFill>
            <a:schemeClr val="bg1">
              <a:lumMod val="85000"/>
              <a:alpha val="9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70021188"/>
      </p:ext>
    </p:extLst>
  </p:cSld>
  <p:clrMapOvr>
    <a:masterClrMapping/>
  </p:clrMapOvr>
  <mc:AlternateContent>
    <mc:Choice xmlns="" xmlns:a="http://schemas.openxmlformats.org/drawingml/2006/main" xmlns:r="http://schemas.openxmlformats.org/officeDocument/2006/relationships" xmlns:p="http://schemas.openxmlformats.org/presentationml/2006/main" xmlns:p15="http://schemas.microsoft.com/office/powerpoint/2012/main" xmlns:mc="http://schemas.openxmlformats.org/markup-compatibility/2006" xmlns:mv="urn:schemas-microsoft-com:mac:vml" Requires="p15">
      <p:transition xmlns:p14="http://schemas.microsoft.com/office/powerpoint/2010/main" spd="slow" p14:dur="1250">
        <p15:prstTrans prst="pageCurlDouble"/>
      </p:transition>
    </mc:Choice>
    <mc:Fallback>
      <mp:transition xmlns:mp="http://schemas.microsoft.com/office/mac/powerpoint/2008/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Grafik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6ABD8DE-8560-435F-81D0-E50C414DA635}"/>
              </a:ext>
            </a:extLst>
          </p:cNvPr>
          <p:cNvPicPr>
            <a:picLocks noChangeAspect="1"/>
          </p:cNvPicPr>
          <p:nvPr/>
        </p:nvPicPr>
        <p:blipFill rotWithShape="1">
          <a:blip r:embed="rId2"/>
          <a:srcRect r="20271"/>
          <a:stretch/>
        </p:blipFill>
        <p:spPr>
          <a:xfrm>
            <a:off x="199959" y="1126221"/>
            <a:ext cx="4316057" cy="3239737"/>
          </a:xfrm>
          <a:prstGeom prst="rect">
            <a:avLst/>
          </a:prstGeom>
          <a:effectLst>
            <a:softEdge rad="635000"/>
          </a:effectLst>
        </p:spPr>
      </p:pic>
      <p:sp>
        <p:nvSpPr>
          <p:cNvPr id="2" name="Titel 1"/>
          <p:cNvSpPr>
            <a:spLocks noGrp="1"/>
          </p:cNvSpPr>
          <p:nvPr>
            <p:ph type="title"/>
          </p:nvPr>
        </p:nvSpPr>
        <p:spPr/>
        <p:txBody>
          <a:bodyPr/>
          <a:lstStyle/>
          <a:p>
            <a:r>
              <a:rPr lang="de-DE" dirty="0"/>
              <a:t>Notaufnahme</a:t>
            </a:r>
          </a:p>
        </p:txBody>
      </p:sp>
      <p:pic>
        <p:nvPicPr>
          <p:cNvPr id="10" name="Grafik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D703B38-927B-47A5-A10A-3B062172F6FB}"/>
              </a:ext>
            </a:extLst>
          </p:cNvPr>
          <p:cNvPicPr>
            <a:picLocks noChangeAspect="1"/>
          </p:cNvPicPr>
          <p:nvPr/>
        </p:nvPicPr>
        <p:blipFill>
          <a:blip r:embed="rId3"/>
          <a:stretch>
            <a:fillRect/>
          </a:stretch>
        </p:blipFill>
        <p:spPr>
          <a:xfrm>
            <a:off x="7027587" y="1351547"/>
            <a:ext cx="5272364" cy="3229784"/>
          </a:xfrm>
          <a:prstGeom prst="rect">
            <a:avLst/>
          </a:prstGeom>
          <a:effectLst>
            <a:softEdge rad="635000"/>
          </a:effectLst>
        </p:spPr>
      </p:pic>
      <p:pic>
        <p:nvPicPr>
          <p:cNvPr id="12" name="Grafik 1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AD1B401-E4D7-4A51-9773-78BEF320FDD3}"/>
              </a:ext>
            </a:extLst>
          </p:cNvPr>
          <p:cNvPicPr>
            <a:picLocks noChangeAspect="1"/>
          </p:cNvPicPr>
          <p:nvPr/>
        </p:nvPicPr>
        <p:blipFill>
          <a:blip r:embed="rId4"/>
          <a:stretch>
            <a:fillRect/>
          </a:stretch>
        </p:blipFill>
        <p:spPr>
          <a:xfrm>
            <a:off x="3567242" y="2264400"/>
            <a:ext cx="4569052" cy="4633862"/>
          </a:xfrm>
          <a:prstGeom prst="rect">
            <a:avLst/>
          </a:prstGeom>
          <a:effectLst>
            <a:softEdge rad="127000"/>
          </a:effectLst>
        </p:spPr>
      </p:pic>
      <p:pic>
        <p:nvPicPr>
          <p:cNvPr id="14" name="Grafik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9A7FD9A-C405-4A28-A0C2-ACA2507A8A7B}"/>
              </a:ext>
            </a:extLst>
          </p:cNvPr>
          <p:cNvPicPr>
            <a:picLocks noChangeAspect="1"/>
          </p:cNvPicPr>
          <p:nvPr/>
        </p:nvPicPr>
        <p:blipFill>
          <a:blip r:embed="rId5"/>
          <a:stretch>
            <a:fillRect/>
          </a:stretch>
        </p:blipFill>
        <p:spPr>
          <a:xfrm rot="5674389">
            <a:off x="7916073" y="4126209"/>
            <a:ext cx="3083022" cy="2380561"/>
          </a:xfrm>
          <a:prstGeom prst="rect">
            <a:avLst/>
          </a:prstGeom>
          <a:effectLst>
            <a:softEdge rad="635000"/>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4"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3D580FA-1492-4CEF-84B8-115C5A2DFDB7}"/>
              </a:ext>
            </a:extLst>
          </p:cNvPr>
          <p:cNvSpPr>
            <a:spLocks noGrp="1"/>
          </p:cNvSpPr>
          <p:nvPr>
            <p:ph type="title"/>
          </p:nvPr>
        </p:nvSpPr>
        <p:spPr/>
        <p:txBody>
          <a:bodyPr/>
          <a:lstStyle/>
          <a:p>
            <a:r>
              <a:rPr lang="de-DE" altLang="de-DE" dirty="0" smtClean="0"/>
              <a:t>Fallgruben der </a:t>
            </a:r>
            <a:r>
              <a:rPr lang="de-DE" altLang="de-DE" dirty="0"/>
              <a:t>Ersteinschätzung in der NA</a:t>
            </a:r>
          </a:p>
        </p:txBody>
      </p:sp>
      <p:sp>
        <p:nvSpPr>
          <p:cNvPr id="141315"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46D521F-D896-489A-A6DD-E527AF1C307B}"/>
              </a:ext>
            </a:extLst>
          </p:cNvPr>
          <p:cNvSpPr txBox="1">
            <a:spLocks noChangeArrowheads="1"/>
          </p:cNvSpPr>
          <p:nvPr/>
        </p:nvSpPr>
        <p:spPr bwMode="auto">
          <a:xfrm>
            <a:off x="1138553" y="1270000"/>
            <a:ext cx="10246971" cy="506607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lnSpc>
                <a:spcPct val="150000"/>
              </a:lnSpc>
              <a:spcBef>
                <a:spcPct val="20000"/>
              </a:spcBef>
              <a:spcAft>
                <a:spcPct val="20000"/>
              </a:spcAft>
            </a:pPr>
            <a:r>
              <a:rPr lang="de-DE" altLang="de-DE" sz="2000" b="1" i="1" dirty="0">
                <a:solidFill>
                  <a:srgbClr val="535353"/>
                </a:solidFill>
                <a:latin typeface="MS Reference Sans Serif" panose="020B0604030504040204" pitchFamily="34" charset="0"/>
                <a:cs typeface="Arial"/>
              </a:rPr>
              <a:t>Diskriminierung zwischen somatischen Erkrankungen</a:t>
            </a:r>
            <a:r>
              <a:rPr lang="de-DE" altLang="de-DE" sz="2000" b="1" i="1" dirty="0" smtClean="0">
                <a:solidFill>
                  <a:srgbClr val="535353"/>
                </a:solidFill>
                <a:latin typeface="MS Reference Sans Serif" panose="020B0604030504040204" pitchFamily="34" charset="0"/>
                <a:cs typeface="Arial"/>
              </a:rPr>
              <a:t> 	</a:t>
            </a:r>
            <a:r>
              <a:rPr lang="de-DE" altLang="de-DE" sz="2000" b="1" i="1" dirty="0">
                <a:solidFill>
                  <a:srgbClr val="535353"/>
                </a:solidFill>
                <a:latin typeface="MS Reference Sans Serif" panose="020B0604030504040204" pitchFamily="34" charset="0"/>
                <a:cs typeface="Arial"/>
              </a:rPr>
              <a:t>	</a:t>
            </a:r>
          </a:p>
          <a:p>
            <a:pPr algn="ctr" fontAlgn="base">
              <a:lnSpc>
                <a:spcPct val="150000"/>
              </a:lnSpc>
              <a:spcBef>
                <a:spcPct val="20000"/>
              </a:spcBef>
              <a:spcAft>
                <a:spcPct val="20000"/>
              </a:spcAft>
            </a:pPr>
            <a:r>
              <a:rPr lang="de-DE" altLang="de-DE" sz="2000" b="1" i="1" dirty="0">
                <a:solidFill>
                  <a:srgbClr val="535353"/>
                </a:solidFill>
                <a:latin typeface="MS Reference Sans Serif" panose="020B0604030504040204" pitchFamily="34" charset="0"/>
                <a:cs typeface="Arial"/>
              </a:rPr>
              <a:t>und Verhaltensauffälligkeiten:</a:t>
            </a:r>
            <a:br>
              <a:rPr lang="de-DE" altLang="de-DE" sz="2000" b="1" i="1" dirty="0">
                <a:solidFill>
                  <a:srgbClr val="535353"/>
                </a:solidFill>
                <a:latin typeface="MS Reference Sans Serif" panose="020B0604030504040204" pitchFamily="34" charset="0"/>
                <a:cs typeface="Arial"/>
              </a:rPr>
            </a:br>
            <a:endParaRPr lang="de-DE" altLang="de-DE" sz="2000" b="1" i="1" dirty="0">
              <a:solidFill>
                <a:srgbClr val="535353"/>
              </a:solidFill>
              <a:latin typeface="MS Reference Sans Serif" panose="020B0604030504040204" pitchFamily="34" charset="0"/>
              <a:cs typeface="Arial"/>
            </a:endParaRPr>
          </a:p>
          <a:p>
            <a:pPr fontAlgn="base">
              <a:lnSpc>
                <a:spcPct val="125000"/>
              </a:lnSpc>
              <a:spcBef>
                <a:spcPct val="20000"/>
              </a:spcBef>
              <a:spcAft>
                <a:spcPct val="20000"/>
              </a:spcAft>
            </a:pPr>
            <a:r>
              <a:rPr lang="de-DE" altLang="de-DE" sz="1600" b="1" dirty="0">
                <a:solidFill>
                  <a:srgbClr val="535353"/>
                </a:solidFill>
                <a:latin typeface="MS Reference Sans Serif" panose="020B0604030504040204" pitchFamily="34" charset="0"/>
                <a:cs typeface="Arial"/>
              </a:rPr>
              <a:t>„Patienten, die mit psychiatrischen Symptomen in der Notaufnahme vorstellig werden, stellen ein besonderes Patientengut dar. Sie sind häufig schwierig</a:t>
            </a:r>
            <a:r>
              <a:rPr lang="de-DE" altLang="de-DE" sz="1600" b="1" dirty="0" smtClean="0">
                <a:solidFill>
                  <a:srgbClr val="535353"/>
                </a:solidFill>
                <a:latin typeface="MS Reference Sans Serif" panose="020B0604030504040204" pitchFamily="34" charset="0"/>
                <a:cs typeface="Arial"/>
              </a:rPr>
              <a:t> im </a:t>
            </a:r>
            <a:r>
              <a:rPr lang="de-DE" altLang="de-DE" sz="1600" b="1" dirty="0">
                <a:solidFill>
                  <a:srgbClr val="535353"/>
                </a:solidFill>
                <a:latin typeface="MS Reference Sans Serif" panose="020B0604030504040204" pitchFamily="34" charset="0"/>
                <a:cs typeface="Arial"/>
              </a:rPr>
              <a:t>Umgang und haben oft somatische Ursachen für die Beschwerden.“</a:t>
            </a:r>
            <a:r>
              <a:rPr lang="de-DE" altLang="de-DE" sz="1200" dirty="0">
                <a:solidFill>
                  <a:srgbClr val="535353"/>
                </a:solidFill>
                <a:latin typeface="MS Reference Sans Serif" panose="020B0604030504040204" pitchFamily="34" charset="0"/>
                <a:cs typeface="Arial"/>
              </a:rPr>
              <a:t>1)</a:t>
            </a:r>
          </a:p>
          <a:p>
            <a:pPr fontAlgn="base">
              <a:lnSpc>
                <a:spcPct val="125000"/>
              </a:lnSpc>
              <a:spcBef>
                <a:spcPct val="20000"/>
              </a:spcBef>
              <a:spcAft>
                <a:spcPct val="20000"/>
              </a:spcAft>
            </a:pPr>
            <a:r>
              <a:rPr lang="de-DE" altLang="de-DE" sz="1600" b="1" dirty="0">
                <a:solidFill>
                  <a:srgbClr val="535353"/>
                </a:solidFill>
                <a:latin typeface="MS Reference Sans Serif" panose="020B0604030504040204" pitchFamily="34" charset="0"/>
                <a:cs typeface="Arial"/>
              </a:rPr>
              <a:t>„Ein psychiatrischer Notfall ist ein Zustand, der häufig, aber nicht immer, zwangsläufig durch eine psychiatrische Krankheit bedingt ist.“</a:t>
            </a:r>
            <a:r>
              <a:rPr lang="de-DE" altLang="de-DE" sz="1200" dirty="0">
                <a:solidFill>
                  <a:srgbClr val="535353"/>
                </a:solidFill>
                <a:latin typeface="MS Reference Sans Serif" panose="020B0604030504040204" pitchFamily="34" charset="0"/>
                <a:cs typeface="Arial"/>
              </a:rPr>
              <a:t>2)</a:t>
            </a:r>
          </a:p>
          <a:p>
            <a:pPr fontAlgn="base">
              <a:lnSpc>
                <a:spcPct val="125000"/>
              </a:lnSpc>
              <a:spcBef>
                <a:spcPct val="20000"/>
              </a:spcBef>
              <a:spcAft>
                <a:spcPct val="20000"/>
              </a:spcAft>
            </a:pPr>
            <a:r>
              <a:rPr lang="de-DE" altLang="de-DE" sz="1600" b="1" dirty="0">
                <a:solidFill>
                  <a:srgbClr val="535353"/>
                </a:solidFill>
                <a:latin typeface="MS Reference Sans Serif" panose="020B0604030504040204" pitchFamily="34" charset="0"/>
                <a:cs typeface="Arial"/>
              </a:rPr>
              <a:t>„In der Notfallsituation beschränkt sich die Differenzialdiagnose auf den Ausschluss ursächlicher organischer Faktoren“</a:t>
            </a:r>
            <a:r>
              <a:rPr lang="de-DE" altLang="de-DE" sz="1200" dirty="0">
                <a:solidFill>
                  <a:srgbClr val="535353"/>
                </a:solidFill>
                <a:latin typeface="MS Reference Sans Serif" panose="020B0604030504040204" pitchFamily="34" charset="0"/>
                <a:cs typeface="Arial"/>
              </a:rPr>
              <a:t>3)</a:t>
            </a:r>
          </a:p>
          <a:p>
            <a:pPr fontAlgn="base">
              <a:lnSpc>
                <a:spcPct val="125000"/>
              </a:lnSpc>
              <a:spcBef>
                <a:spcPct val="20000"/>
              </a:spcBef>
              <a:spcAft>
                <a:spcPct val="20000"/>
              </a:spcAft>
            </a:pPr>
            <a:endParaRPr lang="de-DE" altLang="de-DE" sz="1200" b="1" dirty="0">
              <a:solidFill>
                <a:srgbClr val="535353"/>
              </a:solidFill>
              <a:latin typeface="Verdana" panose="020B0604030504040204" pitchFamily="34" charset="0"/>
              <a:cs typeface="Arial"/>
            </a:endParaRPr>
          </a:p>
          <a:p>
            <a:pPr fontAlgn="base">
              <a:lnSpc>
                <a:spcPct val="80000"/>
              </a:lnSpc>
              <a:spcBef>
                <a:spcPct val="20000"/>
              </a:spcBef>
              <a:spcAft>
                <a:spcPct val="20000"/>
              </a:spcAft>
            </a:pPr>
            <a:r>
              <a:rPr lang="de-DE" altLang="de-DE" sz="1200" dirty="0">
                <a:solidFill>
                  <a:srgbClr val="535353"/>
                </a:solidFill>
                <a:latin typeface="Arial" panose="020B0604020202020204" pitchFamily="34" charset="0"/>
                <a:cs typeface="Arial"/>
              </a:rPr>
              <a:t>1)</a:t>
            </a:r>
            <a:r>
              <a:rPr lang="de-DE" altLang="de-DE" sz="1200" b="1" dirty="0">
                <a:solidFill>
                  <a:srgbClr val="535353"/>
                </a:solidFill>
                <a:latin typeface="Arial" panose="020B0604020202020204" pitchFamily="34" charset="0"/>
                <a:cs typeface="Arial"/>
              </a:rPr>
              <a:t>  </a:t>
            </a:r>
            <a:r>
              <a:rPr lang="de-DE" altLang="de-DE" sz="1200" dirty="0">
                <a:solidFill>
                  <a:srgbClr val="535353"/>
                </a:solidFill>
                <a:latin typeface="Verdana" panose="020B0604030504040204" pitchFamily="34" charset="0"/>
                <a:cs typeface="Arial"/>
              </a:rPr>
              <a:t>Beerhorst KS, </a:t>
            </a:r>
            <a:r>
              <a:rPr lang="de-DE" altLang="de-DE" sz="1200" dirty="0" err="1">
                <a:solidFill>
                  <a:srgbClr val="535353"/>
                </a:solidFill>
                <a:latin typeface="Verdana" panose="020B0604030504040204" pitchFamily="34" charset="0"/>
                <a:cs typeface="Arial"/>
              </a:rPr>
              <a:t>Kardels</a:t>
            </a:r>
            <a:r>
              <a:rPr lang="de-DE" altLang="de-DE" sz="1200" dirty="0">
                <a:solidFill>
                  <a:srgbClr val="535353"/>
                </a:solidFill>
                <a:latin typeface="Verdana" panose="020B0604030504040204" pitchFamily="34" charset="0"/>
                <a:cs typeface="Arial"/>
              </a:rPr>
              <a:t> B, Beine KH:</a:t>
            </a:r>
          </a:p>
          <a:p>
            <a:pPr fontAlgn="base">
              <a:lnSpc>
                <a:spcPct val="80000"/>
              </a:lnSpc>
              <a:spcBef>
                <a:spcPct val="20000"/>
              </a:spcBef>
              <a:spcAft>
                <a:spcPct val="20000"/>
              </a:spcAft>
            </a:pPr>
            <a:r>
              <a:rPr lang="de-DE" altLang="de-DE" sz="1200" dirty="0">
                <a:solidFill>
                  <a:srgbClr val="535353"/>
                </a:solidFill>
                <a:latin typeface="Verdana" panose="020B0604030504040204" pitchFamily="34" charset="0"/>
                <a:cs typeface="Arial"/>
              </a:rPr>
              <a:t>      </a:t>
            </a:r>
            <a:r>
              <a:rPr lang="de-DE" altLang="de-DE" sz="1200" dirty="0" err="1">
                <a:solidFill>
                  <a:srgbClr val="535353"/>
                </a:solidFill>
                <a:latin typeface="Verdana" panose="020B0604030504040204" pitchFamily="34" charset="0"/>
                <a:cs typeface="Arial"/>
              </a:rPr>
              <a:t>Medical</a:t>
            </a:r>
            <a:r>
              <a:rPr lang="de-DE" altLang="de-DE" sz="1200" dirty="0">
                <a:solidFill>
                  <a:srgbClr val="535353"/>
                </a:solidFill>
                <a:latin typeface="Verdana" panose="020B0604030504040204" pitchFamily="34" charset="0"/>
                <a:cs typeface="Arial"/>
              </a:rPr>
              <a:t> </a:t>
            </a:r>
            <a:r>
              <a:rPr lang="de-DE" altLang="de-DE" sz="1200" dirty="0" err="1">
                <a:solidFill>
                  <a:srgbClr val="535353"/>
                </a:solidFill>
                <a:latin typeface="Verdana" panose="020B0604030504040204" pitchFamily="34" charset="0"/>
                <a:cs typeface="Arial"/>
              </a:rPr>
              <a:t>Clearance</a:t>
            </a:r>
            <a:r>
              <a:rPr lang="de-DE" altLang="de-DE" sz="1200" dirty="0">
                <a:solidFill>
                  <a:srgbClr val="535353"/>
                </a:solidFill>
                <a:latin typeface="Verdana" panose="020B0604030504040204" pitchFamily="34" charset="0"/>
                <a:cs typeface="Arial"/>
              </a:rPr>
              <a:t> bei psychiatrischen Symptomen. Notfall </a:t>
            </a:r>
            <a:r>
              <a:rPr lang="de-DE" altLang="de-DE" sz="1200" dirty="0" err="1">
                <a:solidFill>
                  <a:srgbClr val="535353"/>
                </a:solidFill>
                <a:latin typeface="Verdana" panose="020B0604030504040204" pitchFamily="34" charset="0"/>
                <a:cs typeface="Arial"/>
              </a:rPr>
              <a:t>Rettungsmed</a:t>
            </a:r>
            <a:r>
              <a:rPr lang="de-DE" altLang="de-DE" sz="1200" dirty="0">
                <a:solidFill>
                  <a:srgbClr val="535353"/>
                </a:solidFill>
                <a:latin typeface="Verdana" panose="020B0604030504040204" pitchFamily="34" charset="0"/>
                <a:cs typeface="Arial"/>
              </a:rPr>
              <a:t> 2012 (15): 338-41</a:t>
            </a:r>
          </a:p>
          <a:p>
            <a:pPr fontAlgn="base">
              <a:lnSpc>
                <a:spcPct val="80000"/>
              </a:lnSpc>
              <a:spcBef>
                <a:spcPct val="20000"/>
              </a:spcBef>
              <a:spcAft>
                <a:spcPct val="20000"/>
              </a:spcAft>
            </a:pPr>
            <a:r>
              <a:rPr lang="de-DE" altLang="de-DE" sz="1200" dirty="0">
                <a:solidFill>
                  <a:srgbClr val="535353"/>
                </a:solidFill>
                <a:latin typeface="Verdana" panose="020B0604030504040204" pitchFamily="34" charset="0"/>
                <a:cs typeface="Arial"/>
              </a:rPr>
              <a:t>2) </a:t>
            </a:r>
            <a:r>
              <a:rPr lang="de-DE" altLang="de-DE" sz="1200" dirty="0" err="1">
                <a:solidFill>
                  <a:srgbClr val="535353"/>
                </a:solidFill>
                <a:latin typeface="Verdana" panose="020B0604030504040204" pitchFamily="34" charset="0"/>
                <a:cs typeface="Arial"/>
              </a:rPr>
              <a:t>Mavrogiorgou</a:t>
            </a:r>
            <a:r>
              <a:rPr lang="de-DE" altLang="de-DE" sz="1200" dirty="0">
                <a:solidFill>
                  <a:srgbClr val="535353"/>
                </a:solidFill>
                <a:latin typeface="Verdana" panose="020B0604030504040204" pitchFamily="34" charset="0"/>
                <a:cs typeface="Arial"/>
              </a:rPr>
              <a:t> P, </a:t>
            </a:r>
            <a:r>
              <a:rPr lang="de-DE" altLang="de-DE" sz="1200" dirty="0" err="1">
                <a:solidFill>
                  <a:srgbClr val="535353"/>
                </a:solidFill>
                <a:latin typeface="Verdana" panose="020B0604030504040204" pitchFamily="34" charset="0"/>
                <a:cs typeface="Arial"/>
              </a:rPr>
              <a:t>Brüne</a:t>
            </a:r>
            <a:r>
              <a:rPr lang="de-DE" altLang="de-DE" sz="1200" dirty="0">
                <a:solidFill>
                  <a:srgbClr val="535353"/>
                </a:solidFill>
                <a:latin typeface="Verdana" panose="020B0604030504040204" pitchFamily="34" charset="0"/>
                <a:cs typeface="Arial"/>
              </a:rPr>
              <a:t> M, </a:t>
            </a:r>
            <a:r>
              <a:rPr lang="de-DE" altLang="de-DE" sz="1200" dirty="0" err="1">
                <a:solidFill>
                  <a:srgbClr val="535353"/>
                </a:solidFill>
                <a:latin typeface="Verdana" panose="020B0604030504040204" pitchFamily="34" charset="0"/>
                <a:cs typeface="Arial"/>
              </a:rPr>
              <a:t>Juckel</a:t>
            </a:r>
            <a:r>
              <a:rPr lang="de-DE" altLang="de-DE" sz="1200" dirty="0">
                <a:solidFill>
                  <a:srgbClr val="535353"/>
                </a:solidFill>
                <a:latin typeface="Verdana" panose="020B0604030504040204" pitchFamily="34" charset="0"/>
                <a:cs typeface="Arial"/>
              </a:rPr>
              <a:t> G: Ärztlich-therapeutisches Vorgehen bei psychiatrischen Notfällen. </a:t>
            </a:r>
            <a:r>
              <a:rPr lang="de-DE" altLang="de-DE" sz="1200" dirty="0" err="1">
                <a:solidFill>
                  <a:srgbClr val="535353"/>
                </a:solidFill>
                <a:latin typeface="Verdana" panose="020B0604030504040204" pitchFamily="34" charset="0"/>
                <a:cs typeface="Arial"/>
              </a:rPr>
              <a:t>Deusch</a:t>
            </a:r>
            <a:r>
              <a:rPr lang="de-DE" altLang="de-DE" sz="1200" dirty="0">
                <a:solidFill>
                  <a:srgbClr val="535353"/>
                </a:solidFill>
                <a:latin typeface="Verdana" panose="020B0604030504040204" pitchFamily="34" charset="0"/>
                <a:cs typeface="Arial"/>
              </a:rPr>
              <a:t> </a:t>
            </a:r>
            <a:r>
              <a:rPr lang="de-DE" altLang="de-DE" sz="1200" dirty="0" err="1">
                <a:solidFill>
                  <a:srgbClr val="535353"/>
                </a:solidFill>
                <a:latin typeface="Verdana" panose="020B0604030504040204" pitchFamily="34" charset="0"/>
                <a:cs typeface="Arial"/>
              </a:rPr>
              <a:t>Ärztebl</a:t>
            </a:r>
            <a:r>
              <a:rPr lang="de-DE" altLang="de-DE" sz="1200" dirty="0">
                <a:solidFill>
                  <a:srgbClr val="535353"/>
                </a:solidFill>
                <a:latin typeface="Verdana" panose="020B0604030504040204" pitchFamily="34" charset="0"/>
                <a:cs typeface="Arial"/>
              </a:rPr>
              <a:t> 2011:108 (13): 220-30</a:t>
            </a:r>
          </a:p>
          <a:p>
            <a:pPr fontAlgn="base">
              <a:lnSpc>
                <a:spcPct val="80000"/>
              </a:lnSpc>
              <a:spcBef>
                <a:spcPct val="20000"/>
              </a:spcBef>
              <a:spcAft>
                <a:spcPct val="20000"/>
              </a:spcAft>
            </a:pPr>
            <a:r>
              <a:rPr lang="de-DE" altLang="de-DE" sz="1200" dirty="0">
                <a:solidFill>
                  <a:srgbClr val="535353"/>
                </a:solidFill>
                <a:latin typeface="Verdana" panose="020B0604030504040204" pitchFamily="34" charset="0"/>
                <a:cs typeface="Arial"/>
              </a:rPr>
              <a:t>3) </a:t>
            </a:r>
            <a:r>
              <a:rPr lang="de-DE" altLang="de-DE" sz="1200" dirty="0" err="1">
                <a:solidFill>
                  <a:srgbClr val="535353"/>
                </a:solidFill>
                <a:latin typeface="Verdana" panose="020B0604030504040204" pitchFamily="34" charset="0"/>
                <a:cs typeface="Arial"/>
              </a:rPr>
              <a:t>Schönfeldt-Lecuona</a:t>
            </a:r>
            <a:r>
              <a:rPr lang="de-DE" altLang="de-DE" sz="1200" dirty="0">
                <a:solidFill>
                  <a:srgbClr val="535353"/>
                </a:solidFill>
                <a:latin typeface="Verdana" panose="020B0604030504040204" pitchFamily="34" charset="0"/>
                <a:cs typeface="Arial"/>
              </a:rPr>
              <a:t> C, Dirks B, Wolf RC, </a:t>
            </a:r>
            <a:r>
              <a:rPr lang="de-DE" altLang="de-DE" sz="1200" dirty="0" err="1">
                <a:solidFill>
                  <a:srgbClr val="535353"/>
                </a:solidFill>
                <a:latin typeface="Verdana" panose="020B0604030504040204" pitchFamily="34" charset="0"/>
                <a:cs typeface="Arial"/>
              </a:rPr>
              <a:t>Pajonk</a:t>
            </a:r>
            <a:r>
              <a:rPr lang="de-DE" altLang="de-DE" sz="1200" dirty="0">
                <a:solidFill>
                  <a:srgbClr val="535353"/>
                </a:solidFill>
                <a:latin typeface="Verdana" panose="020B0604030504040204" pitchFamily="34" charset="0"/>
                <a:cs typeface="Arial"/>
              </a:rPr>
              <a:t> FG, </a:t>
            </a:r>
            <a:r>
              <a:rPr lang="de-DE" altLang="de-DE" sz="1200" dirty="0" err="1">
                <a:solidFill>
                  <a:srgbClr val="535353"/>
                </a:solidFill>
                <a:latin typeface="Verdana" panose="020B0604030504040204" pitchFamily="34" charset="0"/>
                <a:cs typeface="Arial"/>
              </a:rPr>
              <a:t>Feudemann</a:t>
            </a:r>
            <a:r>
              <a:rPr lang="de-DE" altLang="de-DE" sz="1200" dirty="0">
                <a:solidFill>
                  <a:srgbClr val="535353"/>
                </a:solidFill>
                <a:latin typeface="Verdana" panose="020B0604030504040204" pitchFamily="34" charset="0"/>
                <a:cs typeface="Arial"/>
              </a:rPr>
              <a:t> RW, </a:t>
            </a:r>
            <a:r>
              <a:rPr lang="de-DE" altLang="de-DE" sz="1200" dirty="0" err="1">
                <a:solidFill>
                  <a:srgbClr val="535353"/>
                </a:solidFill>
                <a:latin typeface="Verdana" panose="020B0604030504040204" pitchFamily="34" charset="0"/>
                <a:cs typeface="Arial"/>
              </a:rPr>
              <a:t>Höse</a:t>
            </a:r>
            <a:r>
              <a:rPr lang="de-DE" altLang="de-DE" sz="1200" dirty="0">
                <a:solidFill>
                  <a:srgbClr val="535353"/>
                </a:solidFill>
                <a:latin typeface="Verdana" panose="020B0604030504040204" pitchFamily="34" charset="0"/>
                <a:cs typeface="Arial"/>
              </a:rPr>
              <a:t> A, </a:t>
            </a:r>
            <a:r>
              <a:rPr lang="de-DE" altLang="de-DE" sz="1200" dirty="0" err="1">
                <a:solidFill>
                  <a:srgbClr val="535353"/>
                </a:solidFill>
                <a:latin typeface="Verdana" panose="020B0604030504040204" pitchFamily="34" charset="0"/>
                <a:cs typeface="Arial"/>
              </a:rPr>
              <a:t>Connemann</a:t>
            </a:r>
            <a:r>
              <a:rPr lang="de-DE" altLang="de-DE" sz="1200" dirty="0">
                <a:solidFill>
                  <a:srgbClr val="535353"/>
                </a:solidFill>
                <a:latin typeface="Verdana" panose="020B0604030504040204" pitchFamily="34" charset="0"/>
                <a:cs typeface="Arial"/>
              </a:rPr>
              <a:t> B: </a:t>
            </a:r>
            <a:r>
              <a:rPr lang="de-DE" altLang="de-DE" sz="1200" dirty="0" err="1">
                <a:solidFill>
                  <a:srgbClr val="535353"/>
                </a:solidFill>
                <a:latin typeface="Verdana" panose="020B0604030504040204" pitchFamily="34" charset="0"/>
                <a:cs typeface="Arial"/>
              </a:rPr>
              <a:t>Notfall+Rettungsmed</a:t>
            </a:r>
            <a:r>
              <a:rPr lang="de-DE" altLang="de-DE" sz="1200" dirty="0">
                <a:solidFill>
                  <a:srgbClr val="535353"/>
                </a:solidFill>
                <a:latin typeface="Verdana" panose="020B0604030504040204" pitchFamily="34" charset="0"/>
                <a:cs typeface="Arial"/>
              </a:rPr>
              <a:t> 2008:11 (8): 531-6</a:t>
            </a:r>
          </a:p>
          <a:p>
            <a:pPr fontAlgn="base">
              <a:lnSpc>
                <a:spcPct val="80000"/>
              </a:lnSpc>
              <a:spcBef>
                <a:spcPct val="20000"/>
              </a:spcBef>
              <a:spcAft>
                <a:spcPct val="20000"/>
              </a:spcAft>
            </a:pPr>
            <a:endParaRPr lang="de-DE" altLang="de-DE" sz="1200" dirty="0">
              <a:solidFill>
                <a:srgbClr val="535353"/>
              </a:solidFill>
              <a:latin typeface="Verdana" panose="020B0604030504040204" pitchFamily="34" charset="0"/>
              <a:cs typeface="Arial"/>
            </a:endParaRPr>
          </a:p>
        </p:txBody>
      </p:sp>
      <p:sp>
        <p:nvSpPr>
          <p:cNvPr id="141316" name="Rechtec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41C67B6-3176-4DCA-AFC9-7431ED1A1E9F}"/>
              </a:ext>
            </a:extLst>
          </p:cNvPr>
          <p:cNvSpPr>
            <a:spLocks noChangeArrowheads="1"/>
          </p:cNvSpPr>
          <p:nvPr/>
        </p:nvSpPr>
        <p:spPr bwMode="auto">
          <a:xfrm>
            <a:off x="1774826" y="6684964"/>
            <a:ext cx="8785225" cy="17303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lnSpc>
                <a:spcPct val="65000"/>
              </a:lnSpc>
              <a:spcBef>
                <a:spcPct val="0"/>
              </a:spcBef>
              <a:spcAft>
                <a:spcPct val="0"/>
              </a:spcAft>
            </a:pPr>
            <a:r>
              <a:rPr lang="de-DE" altLang="de-DE" sz="800">
                <a:solidFill>
                  <a:srgbClr val="535353"/>
                </a:solidFill>
                <a:latin typeface="Verdana" panose="020B0604030504040204" pitchFamily="34" charset="0"/>
                <a:cs typeface="Arial"/>
              </a:rPr>
              <a:t>R. Asche, A. Dreher, R. Burian, A. Diefenbacher</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2"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6C18AB-1561-43A5-9EB6-66128DA48CEE}"/>
              </a:ext>
            </a:extLst>
          </p:cNvPr>
          <p:cNvSpPr>
            <a:spLocks noGrp="1"/>
          </p:cNvSpPr>
          <p:nvPr>
            <p:ph type="title" idx="4294967295"/>
          </p:nvPr>
        </p:nvSpPr>
        <p:spPr/>
        <p:txBody>
          <a:bodyPr/>
          <a:lstStyle/>
          <a:p>
            <a:endParaRPr lang="de-DE" altLang="de-DE"/>
          </a:p>
        </p:txBody>
      </p:sp>
      <p:pic>
        <p:nvPicPr>
          <p:cNvPr id="138243"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6F9D6FD-68E7-4FE8-82B5-AAF848ABD6F5}"/>
              </a:ext>
            </a:extLst>
          </p:cNvPr>
          <p:cNvPicPr>
            <a:picLocks noGrp="1" noChangeAspect="1" noChangeArrowheads="1"/>
          </p:cNvPicPr>
          <p:nvPr>
            <p:ph type="body" idx="4294967295"/>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a:xfrm>
            <a:off x="2689226" y="1870075"/>
            <a:ext cx="5292725" cy="3881438"/>
          </a:xfrm>
        </p:spPr>
      </p:pic>
      <p:pic>
        <p:nvPicPr>
          <p:cNvPr id="138244" name="Pictur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FB49E03-60B2-470B-8D42-C6C49D28112D}"/>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341689" y="5589588"/>
            <a:ext cx="4962525" cy="1063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38245" name="Pictur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2556CEB-084C-42CA-A50B-A16A3545D140}"/>
              </a:ext>
            </a:extLst>
          </p:cNvPr>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304213" y="5876925"/>
            <a:ext cx="1720850" cy="1333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38246" name="Grafik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40BDF83-FBC7-43B6-A8EA-0A4A5D949154}"/>
              </a:ext>
            </a:extLst>
          </p:cNvPr>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474950">
            <a:off x="5159376" y="1300164"/>
            <a:ext cx="4562475" cy="11398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feld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6D3D23D-A5DB-4AAA-A65C-A4C9AAD9D1FC}"/>
              </a:ext>
            </a:extLst>
          </p:cNvPr>
          <p:cNvSpPr txBox="1"/>
          <p:nvPr/>
        </p:nvSpPr>
        <p:spPr>
          <a:xfrm>
            <a:off x="1524000" y="-26988"/>
            <a:ext cx="9144000" cy="922338"/>
          </a:xfrm>
          <a:prstGeom prst="rect">
            <a:avLst/>
          </a:prstGeom>
          <a:solidFill>
            <a:schemeClr val="accent5">
              <a:lumMod val="60000"/>
              <a:lumOff val="4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endParaRPr lang="de-DE" altLang="de-DE" sz="1800">
              <a:solidFill>
                <a:srgbClr val="000000"/>
              </a:solidFill>
              <a:ea typeface="ＭＳ Ｐゴシック" panose="020B0600070205080204" pitchFamily="34" charset="-128"/>
            </a:endParaRPr>
          </a:p>
          <a:p>
            <a:pPr algn="ctr" eaLnBrk="1" fontAlgn="base" hangingPunct="1">
              <a:spcBef>
                <a:spcPct val="0"/>
              </a:spcBef>
              <a:spcAft>
                <a:spcPct val="0"/>
              </a:spcAft>
              <a:defRPr/>
            </a:pPr>
            <a:r>
              <a:rPr lang="de-DE" altLang="de-DE" sz="1800">
                <a:solidFill>
                  <a:srgbClr val="000000"/>
                </a:solidFill>
                <a:ea typeface="ＭＳ Ｐゴシック" panose="020B0600070205080204" pitchFamily="34" charset="-128"/>
              </a:rPr>
              <a:t> </a:t>
            </a:r>
          </a:p>
          <a:p>
            <a:pPr algn="ctr" eaLnBrk="1" fontAlgn="base" hangingPunct="1">
              <a:spcBef>
                <a:spcPct val="0"/>
              </a:spcBef>
              <a:spcAft>
                <a:spcPct val="0"/>
              </a:spcAft>
              <a:defRPr/>
            </a:pPr>
            <a:endParaRPr lang="de-DE" altLang="de-DE" sz="1800">
              <a:solidFill>
                <a:srgbClr val="000000"/>
              </a:solidFill>
              <a:ea typeface="ＭＳ Ｐゴシック" panose="020B0600070205080204" pitchFamily="34" charset="-128"/>
            </a:endParaRPr>
          </a:p>
        </p:txBody>
      </p:sp>
      <p:sp>
        <p:nvSpPr>
          <p:cNvPr id="126979" name="Textfeld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DE45B6B-DE6A-4FE9-94E6-E83559E48F5F}"/>
              </a:ext>
            </a:extLst>
          </p:cNvPr>
          <p:cNvSpPr txBox="1">
            <a:spLocks noChangeArrowheads="1"/>
          </p:cNvSpPr>
          <p:nvPr/>
        </p:nvSpPr>
        <p:spPr bwMode="auto">
          <a:xfrm>
            <a:off x="1992313" y="2852738"/>
            <a:ext cx="8424862" cy="14779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r>
              <a:rPr lang="de-DE" altLang="de-DE" sz="1800" b="1" dirty="0">
                <a:solidFill>
                  <a:srgbClr val="31859C"/>
                </a:solidFill>
                <a:latin typeface="Calibri" panose="020F0502020204030204" pitchFamily="34" charset="0"/>
              </a:rPr>
              <a:t>Einsatz der Psychologinnen und Psychologen in der </a:t>
            </a:r>
            <a:r>
              <a:rPr lang="de-DE" altLang="de-DE" sz="1800" b="1" dirty="0" smtClean="0">
                <a:solidFill>
                  <a:srgbClr val="31859C"/>
                </a:solidFill>
                <a:latin typeface="Calibri" panose="020F0502020204030204" pitchFamily="34" charset="0"/>
              </a:rPr>
              <a:t>Notaufnahme des KEH  </a:t>
            </a:r>
            <a:r>
              <a:rPr lang="de-DE" altLang="de-DE" sz="1800" b="1" dirty="0">
                <a:solidFill>
                  <a:srgbClr val="31859C"/>
                </a:solidFill>
                <a:latin typeface="Calibri" panose="020F0502020204030204" pitchFamily="34" charset="0"/>
              </a:rPr>
              <a:t>–</a:t>
            </a:r>
          </a:p>
          <a:p>
            <a:pPr algn="ctr" fontAlgn="base">
              <a:lnSpc>
                <a:spcPct val="100000"/>
              </a:lnSpc>
              <a:spcBef>
                <a:spcPct val="0"/>
              </a:spcBef>
              <a:spcAft>
                <a:spcPct val="0"/>
              </a:spcAft>
              <a:buSzTx/>
              <a:buNone/>
            </a:pPr>
            <a:endParaRPr lang="de-DE" altLang="de-DE" sz="1800" dirty="0">
              <a:solidFill>
                <a:srgbClr val="000000"/>
              </a:solidFill>
              <a:latin typeface="Calibri" panose="020F0502020204030204" pitchFamily="34" charset="0"/>
            </a:endParaRPr>
          </a:p>
          <a:p>
            <a:pPr algn="ctr" fontAlgn="base">
              <a:lnSpc>
                <a:spcPct val="100000"/>
              </a:lnSpc>
              <a:spcBef>
                <a:spcPct val="0"/>
              </a:spcBef>
              <a:spcAft>
                <a:spcPct val="0"/>
              </a:spcAft>
              <a:buSzTx/>
              <a:buNone/>
            </a:pPr>
            <a:r>
              <a:rPr lang="de-DE" altLang="de-DE" sz="1800" b="1" dirty="0">
                <a:solidFill>
                  <a:srgbClr val="31859C"/>
                </a:solidFill>
                <a:latin typeface="Calibri" panose="020F0502020204030204" pitchFamily="34" charset="0"/>
              </a:rPr>
              <a:t>ein Modellprojekt</a:t>
            </a:r>
          </a:p>
          <a:p>
            <a:pPr algn="ctr" fontAlgn="base">
              <a:lnSpc>
                <a:spcPct val="100000"/>
              </a:lnSpc>
              <a:spcBef>
                <a:spcPct val="0"/>
              </a:spcBef>
              <a:spcAft>
                <a:spcPct val="0"/>
              </a:spcAft>
              <a:buSzTx/>
              <a:buNone/>
            </a:pPr>
            <a:endParaRPr lang="de-DE" altLang="de-DE" sz="1800" dirty="0">
              <a:solidFill>
                <a:srgbClr val="000000"/>
              </a:solidFill>
              <a:latin typeface="Calibri" panose="020F0502020204030204" pitchFamily="34" charset="0"/>
            </a:endParaRPr>
          </a:p>
          <a:p>
            <a:pPr algn="ctr" fontAlgn="base">
              <a:lnSpc>
                <a:spcPct val="100000"/>
              </a:lnSpc>
              <a:spcBef>
                <a:spcPct val="0"/>
              </a:spcBef>
              <a:spcAft>
                <a:spcPct val="0"/>
              </a:spcAft>
              <a:buSzTx/>
              <a:buNone/>
            </a:pPr>
            <a:r>
              <a:rPr lang="de-DE" altLang="de-DE" sz="1800" dirty="0">
                <a:solidFill>
                  <a:srgbClr val="000000"/>
                </a:solidFill>
                <a:latin typeface="Calibri" panose="020F0502020204030204"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Foliennummer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4F52872-0299-42C9-9B9B-32668F00AC65}"/>
              </a:ext>
            </a:extLst>
          </p:cNvPr>
          <p:cNvSpPr>
            <a:spLocks noGrp="1"/>
          </p:cNvSpPr>
          <p:nvPr>
            <p:ph type="sldNum" sz="quarter" idx="12"/>
          </p:nvPr>
        </p:nvSpPr>
        <p:spPr/>
        <p:txBody>
          <a:bodyPr/>
          <a:lstStyle>
            <a:lvl1pPr defTabSz="677342">
              <a:defRPr sz="2133">
                <a:solidFill>
                  <a:schemeClr val="tx1"/>
                </a:solidFill>
                <a:latin typeface="Arial" panose="020B0604020202020204" pitchFamily="34" charset="0"/>
                <a:ea typeface="ＭＳ Ｐゴシック" panose="020B0600070205080204" pitchFamily="34" charset="-128"/>
              </a:defRPr>
            </a:lvl1pPr>
            <a:lvl2pPr marL="33717510" indent="-33311105" defTabSz="677342">
              <a:defRPr sz="2133">
                <a:solidFill>
                  <a:schemeClr val="tx1"/>
                </a:solidFill>
                <a:latin typeface="Arial" panose="020B0604020202020204" pitchFamily="34" charset="0"/>
                <a:ea typeface="ＭＳ Ｐゴシック" panose="020B0600070205080204" pitchFamily="34" charset="-128"/>
              </a:defRPr>
            </a:lvl2pPr>
            <a:lvl3pPr>
              <a:defRPr sz="2133">
                <a:solidFill>
                  <a:schemeClr val="tx1"/>
                </a:solidFill>
                <a:latin typeface="Arial" panose="020B0604020202020204" pitchFamily="34" charset="0"/>
                <a:ea typeface="ＭＳ Ｐゴシック" panose="020B0600070205080204" pitchFamily="34" charset="-128"/>
              </a:defRPr>
            </a:lvl3pPr>
            <a:lvl4pPr>
              <a:defRPr sz="2133">
                <a:solidFill>
                  <a:schemeClr val="tx1"/>
                </a:solidFill>
                <a:latin typeface="Arial" panose="020B0604020202020204" pitchFamily="34" charset="0"/>
                <a:ea typeface="ＭＳ Ｐゴシック" panose="020B0600070205080204" pitchFamily="34" charset="-128"/>
              </a:defRPr>
            </a:lvl4pPr>
            <a:lvl5pPr>
              <a:defRPr sz="2133">
                <a:solidFill>
                  <a:schemeClr val="tx1"/>
                </a:solidFill>
                <a:latin typeface="Arial" panose="020B0604020202020204" pitchFamily="34" charset="0"/>
                <a:ea typeface="ＭＳ Ｐゴシック" panose="020B0600070205080204" pitchFamily="34" charset="-128"/>
              </a:defRPr>
            </a:lvl5pPr>
            <a:lvl6pPr marL="40640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6pPr>
            <a:lvl7pPr marL="81281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7pPr>
            <a:lvl8pPr marL="121921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8pPr>
            <a:lvl9pPr marL="162562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defRPr/>
            </a:pPr>
            <a:fld id="{C3442344-ADC8-4913-B494-520331DBBB66}" type="slidenum">
              <a:rPr lang="de-DE" altLang="de-DE" sz="1244">
                <a:solidFill>
                  <a:prstClr val="black"/>
                </a:solidFill>
                <a:latin typeface="Times New Roman" panose="02020603050405020304" pitchFamily="18" charset="0"/>
              </a:rPr>
              <a:pPr eaLnBrk="0" fontAlgn="base" hangingPunct="0">
                <a:spcBef>
                  <a:spcPct val="0"/>
                </a:spcBef>
                <a:spcAft>
                  <a:spcPct val="0"/>
                </a:spcAft>
                <a:defRPr/>
              </a:pPr>
              <a:t>10</a:t>
            </a:fld>
            <a:endParaRPr lang="de-DE" altLang="de-DE" sz="1244">
              <a:solidFill>
                <a:prstClr val="black"/>
              </a:solidFill>
              <a:latin typeface="Times New Roman" panose="02020603050405020304" pitchFamily="18" charset="0"/>
            </a:endParaRPr>
          </a:p>
        </p:txBody>
      </p:sp>
      <p:sp>
        <p:nvSpPr>
          <p:cNvPr id="15363"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1A2B49B-28EE-4EF6-8EFB-1DC5AF379DC5}"/>
              </a:ext>
            </a:extLst>
          </p:cNvPr>
          <p:cNvSpPr>
            <a:spLocks noChangeArrowheads="1"/>
          </p:cNvSpPr>
          <p:nvPr/>
        </p:nvSpPr>
        <p:spPr bwMode="auto">
          <a:xfrm>
            <a:off x="1524000" y="768351"/>
            <a:ext cx="9144000" cy="1177925"/>
          </a:xfrm>
          <a:prstGeom prst="rect">
            <a:avLst/>
          </a:prstGeom>
          <a:noFill/>
          <a:ln>
            <a:noFill/>
          </a:ln>
        </p:spPr>
        <p:txBody>
          <a:bodyPr lIns="81844" tIns="40923" rIns="81844" bIns="40923">
            <a:spAutoFit/>
          </a:bodyPr>
          <a:lstStyle>
            <a:lvl1pPr defTabSz="762000">
              <a:defRPr sz="2400">
                <a:solidFill>
                  <a:schemeClr val="tx1"/>
                </a:solidFill>
                <a:latin typeface="Arial" panose="020B0604020202020204" pitchFamily="34" charset="0"/>
                <a:ea typeface="ＭＳ Ｐゴシック" panose="020B0600070205080204" pitchFamily="34" charset="-128"/>
              </a:defRPr>
            </a:lvl1pPr>
            <a:lvl2pPr marL="37931725" indent="-37474525" defTabSz="762000">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defRPr/>
            </a:pPr>
            <a:r>
              <a:rPr lang="de-DE" altLang="de-DE" sz="3911" b="1">
                <a:solidFill>
                  <a:srgbClr val="0070C0"/>
                </a:solidFill>
              </a:rPr>
              <a:t>Konsiliar-/Liaison-Psychiatrie:</a:t>
            </a:r>
          </a:p>
          <a:p>
            <a:pPr algn="ctr" eaLnBrk="0" fontAlgn="base" hangingPunct="0">
              <a:spcBef>
                <a:spcPct val="0"/>
              </a:spcBef>
              <a:spcAft>
                <a:spcPct val="0"/>
              </a:spcAft>
              <a:defRPr/>
            </a:pPr>
            <a:r>
              <a:rPr lang="de-DE" altLang="de-DE" sz="3200" b="1">
                <a:solidFill>
                  <a:srgbClr val="0070C0"/>
                </a:solidFill>
              </a:rPr>
              <a:t>die Herausforderungen bleibt bestehen!</a:t>
            </a:r>
            <a:endParaRPr lang="de-DE" altLang="de-DE" sz="3200">
              <a:solidFill>
                <a:srgbClr val="0070C0"/>
              </a:solidFill>
              <a:latin typeface="Times New Roman" panose="02020603050405020304" pitchFamily="18" charset="0"/>
            </a:endParaRPr>
          </a:p>
        </p:txBody>
      </p:sp>
      <p:sp>
        <p:nvSpPr>
          <p:cNvPr id="15364"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E9EADE9-74DA-4FB4-86E0-21F987BD08AE}"/>
              </a:ext>
            </a:extLst>
          </p:cNvPr>
          <p:cNvSpPr>
            <a:spLocks noChangeArrowheads="1"/>
          </p:cNvSpPr>
          <p:nvPr/>
        </p:nvSpPr>
        <p:spPr bwMode="auto">
          <a:xfrm>
            <a:off x="1757363" y="4660901"/>
            <a:ext cx="5060950" cy="447675"/>
          </a:xfrm>
          <a:prstGeom prst="rect">
            <a:avLst/>
          </a:prstGeom>
          <a:noFill/>
          <a:ln>
            <a:noFill/>
          </a:ln>
        </p:spPr>
        <p:txBody>
          <a:bodyPr lIns="81844" tIns="40923" rIns="81844" bIns="40923">
            <a:spAutoFit/>
          </a:bodyPr>
          <a:lstStyle>
            <a:lvl1pPr defTabSz="762000">
              <a:defRPr sz="2400">
                <a:solidFill>
                  <a:schemeClr val="tx1"/>
                </a:solidFill>
                <a:latin typeface="Arial" panose="020B0604020202020204" pitchFamily="34" charset="0"/>
                <a:ea typeface="ＭＳ Ｐゴシック" panose="020B0600070205080204" pitchFamily="34" charset="-128"/>
              </a:defRPr>
            </a:lvl1pPr>
            <a:lvl2pPr marL="37931725" indent="-37474525" defTabSz="762000">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defRPr/>
            </a:pPr>
            <a:r>
              <a:rPr lang="de-DE" altLang="de-DE" sz="1778" baseline="30000">
                <a:solidFill>
                  <a:srgbClr val="FFFF00"/>
                </a:solidFill>
                <a:latin typeface="Arial Rounded MT Bold" charset="0"/>
              </a:rPr>
              <a:t/>
            </a:r>
            <a:br>
              <a:rPr lang="de-DE" altLang="de-DE" sz="1778" baseline="30000">
                <a:solidFill>
                  <a:srgbClr val="FFFF00"/>
                </a:solidFill>
                <a:latin typeface="Arial Rounded MT Bold" charset="0"/>
              </a:rPr>
            </a:br>
            <a:endParaRPr lang="de-DE" altLang="de-DE" sz="1778" baseline="30000">
              <a:solidFill>
                <a:srgbClr val="FFFF00"/>
              </a:solidFill>
              <a:latin typeface="Arial Rounded MT Bold" charset="0"/>
            </a:endParaRPr>
          </a:p>
        </p:txBody>
      </p:sp>
      <p:sp>
        <p:nvSpPr>
          <p:cNvPr id="15365" name="Rectangl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7500FA-CED9-435A-AC9A-8FF3CBABF449}"/>
              </a:ext>
            </a:extLst>
          </p:cNvPr>
          <p:cNvSpPr>
            <a:spLocks noChangeArrowheads="1"/>
          </p:cNvSpPr>
          <p:nvPr/>
        </p:nvSpPr>
        <p:spPr bwMode="auto">
          <a:xfrm>
            <a:off x="1724025" y="4524376"/>
            <a:ext cx="8597900" cy="1851025"/>
          </a:xfrm>
          <a:prstGeom prst="rect">
            <a:avLst/>
          </a:prstGeom>
          <a:noFill/>
          <a:ln>
            <a:noFill/>
          </a:ln>
        </p:spPr>
        <p:txBody>
          <a:bodyPr lIns="81844" tIns="40923" rIns="81844" bIns="40923">
            <a:spAutoFit/>
          </a:bodyPr>
          <a:lstStyle>
            <a:lvl1pPr defTabSz="762000">
              <a:defRPr sz="2400">
                <a:solidFill>
                  <a:schemeClr val="tx1"/>
                </a:solidFill>
                <a:latin typeface="Arial" panose="020B0604020202020204" pitchFamily="34" charset="0"/>
                <a:ea typeface="ＭＳ Ｐゴシック" panose="020B0600070205080204" pitchFamily="34" charset="-128"/>
              </a:defRPr>
            </a:lvl1pPr>
            <a:lvl2pPr marL="37931725" indent="-37474525" defTabSz="762000">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defRPr/>
            </a:pPr>
            <a:r>
              <a:rPr lang="de-DE" altLang="de-DE" sz="3200" b="1">
                <a:solidFill>
                  <a:srgbClr val="0070C0"/>
                </a:solidFill>
                <a:cs typeface="Arial" panose="020B0604020202020204" pitchFamily="34" charset="0"/>
              </a:rPr>
              <a:t>Volker Arolt </a:t>
            </a:r>
          </a:p>
          <a:p>
            <a:pPr algn="ctr" eaLnBrk="0" fontAlgn="base" hangingPunct="0">
              <a:spcBef>
                <a:spcPct val="0"/>
              </a:spcBef>
              <a:spcAft>
                <a:spcPct val="0"/>
              </a:spcAft>
              <a:defRPr/>
            </a:pPr>
            <a:r>
              <a:rPr lang="de-DE" altLang="de-DE" sz="2133" b="1">
                <a:solidFill>
                  <a:srgbClr val="0070C0"/>
                </a:solidFill>
                <a:cs typeface="Arial" panose="020B0604020202020204" pitchFamily="34" charset="0"/>
              </a:rPr>
              <a:t>Klinik und Poliklinik für Psychiatrie und Psychotherapie</a:t>
            </a:r>
          </a:p>
          <a:p>
            <a:pPr algn="ctr" eaLnBrk="0" fontAlgn="base" hangingPunct="0">
              <a:spcBef>
                <a:spcPct val="0"/>
              </a:spcBef>
              <a:spcAft>
                <a:spcPct val="0"/>
              </a:spcAft>
              <a:defRPr/>
            </a:pPr>
            <a:r>
              <a:rPr lang="de-DE" altLang="de-DE" sz="2133" b="1">
                <a:solidFill>
                  <a:srgbClr val="0070C0"/>
                </a:solidFill>
                <a:cs typeface="Arial" panose="020B0604020202020204" pitchFamily="34" charset="0"/>
              </a:rPr>
              <a:t>Universitätsklinikum Münster</a:t>
            </a:r>
          </a:p>
          <a:p>
            <a:pPr eaLnBrk="0" fontAlgn="base" hangingPunct="0">
              <a:spcBef>
                <a:spcPct val="0"/>
              </a:spcBef>
              <a:spcAft>
                <a:spcPct val="0"/>
              </a:spcAft>
              <a:defRPr/>
            </a:pPr>
            <a:r>
              <a:rPr lang="de-DE" altLang="de-DE" sz="1778" baseline="30000">
                <a:solidFill>
                  <a:srgbClr val="0070C0"/>
                </a:solidFill>
                <a:latin typeface="Arial Rounded MT Bold" charset="0"/>
                <a:cs typeface="Arial" panose="020B0604020202020204" pitchFamily="34" charset="0"/>
              </a:rPr>
              <a:t/>
            </a:r>
            <a:br>
              <a:rPr lang="de-DE" altLang="de-DE" sz="1778" baseline="30000">
                <a:solidFill>
                  <a:srgbClr val="0070C0"/>
                </a:solidFill>
                <a:latin typeface="Arial Rounded MT Bold" charset="0"/>
                <a:cs typeface="Arial" panose="020B0604020202020204" pitchFamily="34" charset="0"/>
              </a:rPr>
            </a:br>
            <a:endParaRPr lang="de-DE" altLang="de-DE" sz="2133" b="1" baseline="30000">
              <a:solidFill>
                <a:prstClr val="black"/>
              </a:solidFill>
              <a:cs typeface="Arial" panose="020B0604020202020204" pitchFamily="34" charset="0"/>
            </a:endParaRPr>
          </a:p>
          <a:p>
            <a:pPr algn="ctr" eaLnBrk="0" fontAlgn="base" hangingPunct="0">
              <a:spcBef>
                <a:spcPct val="0"/>
              </a:spcBef>
              <a:spcAft>
                <a:spcPct val="0"/>
              </a:spcAft>
              <a:defRPr/>
            </a:pPr>
            <a:r>
              <a:rPr lang="de-DE" altLang="de-DE" sz="2133" b="1" baseline="30000">
                <a:solidFill>
                  <a:prstClr val="black"/>
                </a:solidFill>
                <a:cs typeface="Arial" panose="020B0604020202020204" pitchFamily="34" charset="0"/>
              </a:rPr>
              <a:t>Berlin, 4. 12. 2019</a:t>
            </a:r>
          </a:p>
        </p:txBody>
      </p:sp>
      <p:sp>
        <p:nvSpPr>
          <p:cNvPr id="15366" name="Line 1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217EE3A-FD40-4A81-B0EB-CC28BCC822B9}"/>
              </a:ext>
            </a:extLst>
          </p:cNvPr>
          <p:cNvSpPr>
            <a:spLocks noChangeShapeType="1"/>
          </p:cNvSpPr>
          <p:nvPr/>
        </p:nvSpPr>
        <p:spPr bwMode="auto">
          <a:xfrm>
            <a:off x="1795463" y="2197100"/>
            <a:ext cx="8526462" cy="1588"/>
          </a:xfrm>
          <a:prstGeom prst="line">
            <a:avLst/>
          </a:prstGeom>
          <a:noFill/>
          <a:ln w="50800">
            <a:solidFill>
              <a:srgbClr val="FF6633"/>
            </a:solidFill>
            <a:round/>
            <a:headEnd type="none" w="sm" len="sm"/>
            <a:tailEnd type="none" w="sm" len="sm"/>
          </a:ln>
        </p:spPr>
        <p:txBody>
          <a:bodyPr wrap="none" anchor="ctr"/>
          <a:lstStyle/>
          <a:p>
            <a:pPr eaLnBrk="0" fontAlgn="base" hangingPunct="0">
              <a:spcBef>
                <a:spcPct val="0"/>
              </a:spcBef>
              <a:spcAft>
                <a:spcPct val="0"/>
              </a:spcAft>
              <a:defRPr/>
            </a:pPr>
            <a:endParaRPr lang="de-DE" sz="2133">
              <a:solidFill>
                <a:prstClr val="black"/>
              </a:solidFill>
              <a:latin typeface="Times New Roman" panose="02020603050405020304" pitchFamily="18" charset="0"/>
              <a:ea typeface="ＭＳ Ｐゴシック" panose="020B0600070205080204" pitchFamily="34" charset="-128"/>
            </a:endParaRPr>
          </a:p>
        </p:txBody>
      </p:sp>
      <p:pic>
        <p:nvPicPr>
          <p:cNvPr id="79879"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3DE67CC-620A-4B6C-88DE-344A1D5FF810}"/>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705225" y="2698750"/>
            <a:ext cx="4705350" cy="16764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Foliennummern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5D888CB-EB72-4CCB-90CF-63C78294DBF5}"/>
              </a:ext>
            </a:extLst>
          </p:cNvPr>
          <p:cNvSpPr>
            <a:spLocks noGrp="1"/>
          </p:cNvSpPr>
          <p:nvPr>
            <p:ph type="sldNum" sz="quarter" idx="12"/>
          </p:nvPr>
        </p:nvSpPr>
        <p:spPr/>
        <p:txBody>
          <a:bodyPr/>
          <a:lstStyle>
            <a:lvl1pPr defTabSz="677342">
              <a:defRPr sz="2133">
                <a:solidFill>
                  <a:schemeClr val="tx1"/>
                </a:solidFill>
                <a:latin typeface="Arial" panose="020B0604020202020204" pitchFamily="34" charset="0"/>
                <a:ea typeface="ＭＳ Ｐゴシック" panose="020B0600070205080204" pitchFamily="34" charset="-128"/>
              </a:defRPr>
            </a:lvl1pPr>
            <a:lvl2pPr marL="33717510" indent="-33311105" defTabSz="677342">
              <a:defRPr sz="2133">
                <a:solidFill>
                  <a:schemeClr val="tx1"/>
                </a:solidFill>
                <a:latin typeface="Arial" panose="020B0604020202020204" pitchFamily="34" charset="0"/>
                <a:ea typeface="ＭＳ Ｐゴシック" panose="020B0600070205080204" pitchFamily="34" charset="-128"/>
              </a:defRPr>
            </a:lvl2pPr>
            <a:lvl3pPr>
              <a:defRPr sz="2133">
                <a:solidFill>
                  <a:schemeClr val="tx1"/>
                </a:solidFill>
                <a:latin typeface="Arial" panose="020B0604020202020204" pitchFamily="34" charset="0"/>
                <a:ea typeface="ＭＳ Ｐゴシック" panose="020B0600070205080204" pitchFamily="34" charset="-128"/>
              </a:defRPr>
            </a:lvl3pPr>
            <a:lvl4pPr>
              <a:defRPr sz="2133">
                <a:solidFill>
                  <a:schemeClr val="tx1"/>
                </a:solidFill>
                <a:latin typeface="Arial" panose="020B0604020202020204" pitchFamily="34" charset="0"/>
                <a:ea typeface="ＭＳ Ｐゴシック" panose="020B0600070205080204" pitchFamily="34" charset="-128"/>
              </a:defRPr>
            </a:lvl4pPr>
            <a:lvl5pPr>
              <a:defRPr sz="2133">
                <a:solidFill>
                  <a:schemeClr val="tx1"/>
                </a:solidFill>
                <a:latin typeface="Arial" panose="020B0604020202020204" pitchFamily="34" charset="0"/>
                <a:ea typeface="ＭＳ Ｐゴシック" panose="020B0600070205080204" pitchFamily="34" charset="-128"/>
              </a:defRPr>
            </a:lvl5pPr>
            <a:lvl6pPr marL="40640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6pPr>
            <a:lvl7pPr marL="81281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7pPr>
            <a:lvl8pPr marL="121921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8pPr>
            <a:lvl9pPr marL="162562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defRPr/>
            </a:pPr>
            <a:fld id="{EF12CFA0-31A4-4090-9B48-07502EA970A1}" type="slidenum">
              <a:rPr lang="de-DE" altLang="de-DE" sz="1244">
                <a:solidFill>
                  <a:prstClr val="black"/>
                </a:solidFill>
                <a:latin typeface="Times New Roman" panose="02020603050405020304" pitchFamily="18" charset="0"/>
              </a:rPr>
              <a:pPr eaLnBrk="0" fontAlgn="base" hangingPunct="0">
                <a:spcBef>
                  <a:spcPct val="0"/>
                </a:spcBef>
                <a:spcAft>
                  <a:spcPct val="0"/>
                </a:spcAft>
                <a:defRPr/>
              </a:pPr>
              <a:t>11</a:t>
            </a:fld>
            <a:endParaRPr lang="de-DE" altLang="de-DE" sz="1244">
              <a:solidFill>
                <a:prstClr val="black"/>
              </a:solidFill>
              <a:latin typeface="Times New Roman" panose="02020603050405020304" pitchFamily="18" charset="0"/>
            </a:endParaRPr>
          </a:p>
        </p:txBody>
      </p:sp>
      <p:pic>
        <p:nvPicPr>
          <p:cNvPr id="82947" name="Picture 2" descr="Tab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2606253-19E4-45EC-9862-77DF80B68B11}"/>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919289" y="1892301"/>
            <a:ext cx="8353425" cy="314166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82948" name="Pictur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EF52DA0-7D8B-4502-B075-62214844080B}"/>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896225" y="6053138"/>
            <a:ext cx="2032000" cy="3365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round/>
                <a:headEnd/>
                <a:tailEnd/>
              </a14:hiddenLine>
            </a:ext>
          </a:extLst>
        </p:spPr>
      </p:pic>
      <p:sp>
        <p:nvSpPr>
          <p:cNvPr id="18437" name="Text Box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BDD7E70-B770-4361-9877-49B87A6557F4}"/>
              </a:ext>
            </a:extLst>
          </p:cNvPr>
          <p:cNvSpPr txBox="1">
            <a:spLocks noChangeArrowheads="1"/>
          </p:cNvSpPr>
          <p:nvPr/>
        </p:nvSpPr>
        <p:spPr bwMode="auto">
          <a:xfrm>
            <a:off x="1687514" y="525463"/>
            <a:ext cx="8816975" cy="842962"/>
          </a:xfrm>
          <a:prstGeom prst="rect">
            <a:avLst/>
          </a:prstGeom>
          <a:noFill/>
          <a:ln>
            <a:noFill/>
          </a:ln>
        </p:spPr>
        <p:txBody>
          <a:bodyPr lIns="0" tIns="0" rIns="0" bIns="0" anchor="ctr" anchorCtr="1"/>
          <a:lstStyle>
            <a:lvl1pPr defTabSz="414338">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1pPr>
            <a:lvl2pPr marL="37931725" indent="-37474525" defTabSz="414338">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2pPr>
            <a:lvl3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3pPr>
            <a:lvl4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4pPr>
            <a:lvl5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9pPr>
          </a:lstStyle>
          <a:p>
            <a:pPr algn="ctr" fontAlgn="base">
              <a:lnSpc>
                <a:spcPct val="98000"/>
              </a:lnSpc>
              <a:spcBef>
                <a:spcPct val="0"/>
              </a:spcBef>
              <a:spcAft>
                <a:spcPct val="0"/>
              </a:spcAft>
              <a:buClr>
                <a:srgbClr val="000000"/>
              </a:buClr>
              <a:defRPr/>
            </a:pPr>
            <a:r>
              <a:rPr lang="en-GB" altLang="de-DE" sz="2489" b="1">
                <a:solidFill>
                  <a:srgbClr val="0070C0"/>
                </a:solidFill>
              </a:rPr>
              <a:t>COPES: Ergebnisse – Depressionssymptome</a:t>
            </a:r>
          </a:p>
        </p:txBody>
      </p:sp>
      <p:sp>
        <p:nvSpPr>
          <p:cNvPr id="18438" name="Lin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C8A830D-5ED9-42AB-8C99-E966E9DDB5BA}"/>
              </a:ext>
            </a:extLst>
          </p:cNvPr>
          <p:cNvSpPr>
            <a:spLocks noChangeShapeType="1"/>
          </p:cNvSpPr>
          <p:nvPr/>
        </p:nvSpPr>
        <p:spPr bwMode="auto">
          <a:xfrm>
            <a:off x="2135188" y="1316038"/>
            <a:ext cx="8001000" cy="0"/>
          </a:xfrm>
          <a:prstGeom prst="line">
            <a:avLst/>
          </a:prstGeom>
          <a:noFill/>
          <a:ln w="50800">
            <a:solidFill>
              <a:srgbClr val="FF6633"/>
            </a:solidFill>
            <a:round/>
            <a:headEnd type="none" w="sm" len="sm"/>
            <a:tailEnd type="none" w="sm" len="sm"/>
          </a:ln>
        </p:spPr>
        <p:txBody>
          <a:bodyPr wrap="none" anchor="ctr"/>
          <a:lstStyle/>
          <a:p>
            <a:pPr eaLnBrk="0" fontAlgn="base" hangingPunct="0">
              <a:spcBef>
                <a:spcPct val="0"/>
              </a:spcBef>
              <a:spcAft>
                <a:spcPct val="0"/>
              </a:spcAft>
              <a:defRPr/>
            </a:pPr>
            <a:endParaRPr lang="de-DE" sz="2133">
              <a:solidFill>
                <a:prstClr val="black"/>
              </a:solidFill>
              <a:latin typeface="Times New Roman" panose="02020603050405020304" pitchFamily="18" charset="0"/>
              <a:ea typeface="ＭＳ Ｐゴシック" panose="020B0600070205080204" pitchFamily="34" charset="-128"/>
            </a:endParaRPr>
          </a:p>
        </p:txBody>
      </p:sp>
      <p:sp>
        <p:nvSpPr>
          <p:cNvPr id="18439" name="Oval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F9562FE-AF28-4206-9D44-2F2D403EAA0E}"/>
              </a:ext>
            </a:extLst>
          </p:cNvPr>
          <p:cNvSpPr>
            <a:spLocks noChangeArrowheads="1"/>
          </p:cNvSpPr>
          <p:nvPr/>
        </p:nvSpPr>
        <p:spPr bwMode="auto">
          <a:xfrm>
            <a:off x="8688388" y="3108326"/>
            <a:ext cx="431800" cy="384175"/>
          </a:xfrm>
          <a:prstGeom prst="ellipse">
            <a:avLst/>
          </a:prstGeom>
          <a:noFill/>
          <a:ln w="28575">
            <a:solidFill>
              <a:srgbClr val="FF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defRPr/>
            </a:pPr>
            <a:endParaRPr lang="de-DE" altLang="de-DE" sz="2133">
              <a:solidFill>
                <a:prstClr val="black"/>
              </a:solidFill>
            </a:endParaRPr>
          </a:p>
        </p:txBody>
      </p:sp>
      <p:sp>
        <p:nvSpPr>
          <p:cNvPr id="18440" name="Text Box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ED48BDA-2E48-47E6-B852-9CB6961111E2}"/>
              </a:ext>
            </a:extLst>
          </p:cNvPr>
          <p:cNvSpPr txBox="1">
            <a:spLocks noChangeArrowheads="1"/>
          </p:cNvSpPr>
          <p:nvPr/>
        </p:nvSpPr>
        <p:spPr bwMode="auto">
          <a:xfrm>
            <a:off x="3619500" y="6197600"/>
            <a:ext cx="6516688" cy="192088"/>
          </a:xfrm>
          <a:prstGeom prst="rect">
            <a:avLst/>
          </a:prstGeom>
          <a:noFill/>
          <a:ln>
            <a:noFill/>
          </a:ln>
        </p:spPr>
        <p:txBody>
          <a:bodyPr lIns="0" tIns="0" rIns="0" bIns="0"/>
          <a:lstStyle>
            <a:lvl1pPr defTabSz="414338">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1pPr>
            <a:lvl2pPr marL="37931725" indent="-37474525" defTabSz="414338">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2pPr>
            <a:lvl3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3pPr>
            <a:lvl4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4pPr>
            <a:lvl5pPr>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tabLst>
                <a:tab pos="0" algn="l"/>
                <a:tab pos="830263" algn="l"/>
                <a:tab pos="1658938" algn="l"/>
                <a:tab pos="2489200" algn="l"/>
                <a:tab pos="3317875" algn="l"/>
                <a:tab pos="4148138" algn="l"/>
                <a:tab pos="4976813" algn="l"/>
                <a:tab pos="5807075" algn="l"/>
                <a:tab pos="6635750" algn="l"/>
                <a:tab pos="7466013" algn="l"/>
                <a:tab pos="8294688" algn="l"/>
                <a:tab pos="9124950" algn="l"/>
              </a:tabLst>
              <a:defRPr sz="2400">
                <a:solidFill>
                  <a:schemeClr val="tx1"/>
                </a:solidFill>
                <a:latin typeface="Arial" panose="020B0604020202020204" pitchFamily="34" charset="0"/>
                <a:ea typeface="ＭＳ Ｐゴシック" panose="020B0600070205080204" pitchFamily="34" charset="-128"/>
              </a:defRPr>
            </a:lvl9pPr>
          </a:lstStyle>
          <a:p>
            <a:pPr fontAlgn="base">
              <a:lnSpc>
                <a:spcPct val="98000"/>
              </a:lnSpc>
              <a:spcBef>
                <a:spcPct val="0"/>
              </a:spcBef>
              <a:spcAft>
                <a:spcPct val="0"/>
              </a:spcAft>
              <a:buClr>
                <a:srgbClr val="000000"/>
              </a:buClr>
              <a:defRPr/>
            </a:pPr>
            <a:r>
              <a:rPr lang="en-GB" altLang="de-DE" sz="1244" b="1" i="1">
                <a:solidFill>
                  <a:prstClr val="black"/>
                </a:solidFill>
              </a:rPr>
              <a:t>Davidson, K. W. et al. Arch Intern Med 2010;170:600-608.</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Foliennummernplatzhalter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60955D9-B427-4FBD-BCF3-A01A4BBB6ADD}"/>
              </a:ext>
            </a:extLst>
          </p:cNvPr>
          <p:cNvSpPr>
            <a:spLocks noGrp="1"/>
          </p:cNvSpPr>
          <p:nvPr>
            <p:ph type="sldNum" sz="quarter" idx="12"/>
          </p:nvPr>
        </p:nvSpPr>
        <p:spPr/>
        <p:txBody>
          <a:bodyPr/>
          <a:lstStyle>
            <a:lvl1pPr defTabSz="677342">
              <a:defRPr sz="2133">
                <a:solidFill>
                  <a:schemeClr val="tx1"/>
                </a:solidFill>
                <a:latin typeface="Arial" panose="020B0604020202020204" pitchFamily="34" charset="0"/>
                <a:ea typeface="ＭＳ Ｐゴシック" panose="020B0600070205080204" pitchFamily="34" charset="-128"/>
              </a:defRPr>
            </a:lvl1pPr>
            <a:lvl2pPr marL="33717510" indent="-33311105" defTabSz="677342">
              <a:defRPr sz="2133">
                <a:solidFill>
                  <a:schemeClr val="tx1"/>
                </a:solidFill>
                <a:latin typeface="Arial" panose="020B0604020202020204" pitchFamily="34" charset="0"/>
                <a:ea typeface="ＭＳ Ｐゴシック" panose="020B0600070205080204" pitchFamily="34" charset="-128"/>
              </a:defRPr>
            </a:lvl2pPr>
            <a:lvl3pPr>
              <a:defRPr sz="2133">
                <a:solidFill>
                  <a:schemeClr val="tx1"/>
                </a:solidFill>
                <a:latin typeface="Arial" panose="020B0604020202020204" pitchFamily="34" charset="0"/>
                <a:ea typeface="ＭＳ Ｐゴシック" panose="020B0600070205080204" pitchFamily="34" charset="-128"/>
              </a:defRPr>
            </a:lvl3pPr>
            <a:lvl4pPr>
              <a:defRPr sz="2133">
                <a:solidFill>
                  <a:schemeClr val="tx1"/>
                </a:solidFill>
                <a:latin typeface="Arial" panose="020B0604020202020204" pitchFamily="34" charset="0"/>
                <a:ea typeface="ＭＳ Ｐゴシック" panose="020B0600070205080204" pitchFamily="34" charset="-128"/>
              </a:defRPr>
            </a:lvl4pPr>
            <a:lvl5pPr>
              <a:defRPr sz="2133">
                <a:solidFill>
                  <a:schemeClr val="tx1"/>
                </a:solidFill>
                <a:latin typeface="Arial" panose="020B0604020202020204" pitchFamily="34" charset="0"/>
                <a:ea typeface="ＭＳ Ｐゴシック" panose="020B0600070205080204" pitchFamily="34" charset="-128"/>
              </a:defRPr>
            </a:lvl5pPr>
            <a:lvl6pPr marL="40640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6pPr>
            <a:lvl7pPr marL="81281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7pPr>
            <a:lvl8pPr marL="1219215"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8pPr>
            <a:lvl9pPr marL="1625620" eaLnBrk="0" fontAlgn="base" hangingPunct="0">
              <a:spcBef>
                <a:spcPct val="0"/>
              </a:spcBef>
              <a:spcAft>
                <a:spcPct val="0"/>
              </a:spcAft>
              <a:defRPr sz="2133">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defRPr/>
            </a:pPr>
            <a:fld id="{83EF9B8B-5E2B-441B-91A6-EB58EAD19922}" type="slidenum">
              <a:rPr lang="de-DE" altLang="de-DE" sz="1244">
                <a:solidFill>
                  <a:prstClr val="black"/>
                </a:solidFill>
                <a:latin typeface="Times New Roman" panose="02020603050405020304" pitchFamily="18" charset="0"/>
              </a:rPr>
              <a:pPr eaLnBrk="0" fontAlgn="base" hangingPunct="0">
                <a:spcBef>
                  <a:spcPct val="0"/>
                </a:spcBef>
                <a:spcAft>
                  <a:spcPct val="0"/>
                </a:spcAft>
                <a:defRPr/>
              </a:pPr>
              <a:t>12</a:t>
            </a:fld>
            <a:endParaRPr lang="de-DE" altLang="de-DE" sz="1244">
              <a:solidFill>
                <a:prstClr val="black"/>
              </a:solidFill>
              <a:latin typeface="Times New Roman" panose="02020603050405020304" pitchFamily="18" charset="0"/>
            </a:endParaRPr>
          </a:p>
        </p:txBody>
      </p:sp>
      <p:sp>
        <p:nvSpPr>
          <p:cNvPr id="22531" name="Textfeld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B76FE9-4CCD-413E-B2E8-B64B258DFB2C}"/>
              </a:ext>
            </a:extLst>
          </p:cNvPr>
          <p:cNvSpPr txBox="1">
            <a:spLocks noChangeArrowheads="1"/>
          </p:cNvSpPr>
          <p:nvPr/>
        </p:nvSpPr>
        <p:spPr bwMode="auto">
          <a:xfrm>
            <a:off x="1524000" y="652464"/>
            <a:ext cx="9144000" cy="1131887"/>
          </a:xfrm>
          <a:prstGeom prst="rect">
            <a:avLst/>
          </a:prstGeom>
          <a:noFill/>
          <a:ln>
            <a:noFill/>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fontAlgn="base">
              <a:spcBef>
                <a:spcPct val="0"/>
              </a:spcBef>
              <a:spcAft>
                <a:spcPct val="0"/>
              </a:spcAft>
              <a:defRPr/>
            </a:pPr>
            <a:r>
              <a:rPr lang="de-DE" altLang="de-DE" sz="2489" b="1">
                <a:solidFill>
                  <a:srgbClr val="0070C0"/>
                </a:solidFill>
              </a:rPr>
              <a:t>Kumulative Inzidenz von Major Adverse Cardiac Events</a:t>
            </a:r>
          </a:p>
          <a:p>
            <a:pPr algn="ctr" fontAlgn="base">
              <a:spcBef>
                <a:spcPct val="0"/>
              </a:spcBef>
              <a:spcAft>
                <a:spcPct val="0"/>
              </a:spcAft>
              <a:defRPr/>
            </a:pPr>
            <a:r>
              <a:rPr lang="de-DE" altLang="de-DE" sz="1778" b="1">
                <a:solidFill>
                  <a:srgbClr val="0070C0"/>
                </a:solidFill>
              </a:rPr>
              <a:t>Follow-UP der EsDEPACS-Studie (Gwangju, Korea)</a:t>
            </a:r>
          </a:p>
          <a:p>
            <a:pPr fontAlgn="base">
              <a:spcBef>
                <a:spcPct val="0"/>
              </a:spcBef>
              <a:spcAft>
                <a:spcPct val="0"/>
              </a:spcAft>
              <a:defRPr/>
            </a:pPr>
            <a:endParaRPr lang="de-DE" altLang="de-DE" sz="2489" b="1">
              <a:solidFill>
                <a:srgbClr val="0070C0"/>
              </a:solidFill>
            </a:endParaRPr>
          </a:p>
        </p:txBody>
      </p:sp>
      <p:sp>
        <p:nvSpPr>
          <p:cNvPr id="22532" name="Textfeld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A00DAAF-69D5-4330-A33E-E85E9A090304}"/>
              </a:ext>
            </a:extLst>
          </p:cNvPr>
          <p:cNvSpPr txBox="1">
            <a:spLocks noChangeArrowheads="1"/>
          </p:cNvSpPr>
          <p:nvPr/>
        </p:nvSpPr>
        <p:spPr bwMode="auto">
          <a:xfrm>
            <a:off x="6610350" y="6073776"/>
            <a:ext cx="3098800" cy="284163"/>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defRPr/>
            </a:pPr>
            <a:r>
              <a:rPr lang="da-DK" altLang="de-DE" sz="1244" b="1" i="1">
                <a:solidFill>
                  <a:prstClr val="black"/>
                </a:solidFill>
              </a:rPr>
              <a:t>Kim JM et al. JAMA. 2018;320:350-358</a:t>
            </a:r>
            <a:r>
              <a:rPr lang="da-DK" altLang="de-DE" sz="1244" b="1">
                <a:solidFill>
                  <a:prstClr val="black"/>
                </a:solidFill>
              </a:rPr>
              <a:t>.</a:t>
            </a:r>
            <a:endParaRPr lang="de-DE" altLang="de-DE" sz="1244" b="1">
              <a:solidFill>
                <a:prstClr val="black"/>
              </a:solidFill>
            </a:endParaRPr>
          </a:p>
        </p:txBody>
      </p:sp>
      <p:sp>
        <p:nvSpPr>
          <p:cNvPr id="22533" name="Line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244CE01-4611-46F1-B9F9-37874DBA5AB5}"/>
              </a:ext>
            </a:extLst>
          </p:cNvPr>
          <p:cNvSpPr>
            <a:spLocks noChangeShapeType="1"/>
          </p:cNvSpPr>
          <p:nvPr/>
        </p:nvSpPr>
        <p:spPr bwMode="auto">
          <a:xfrm>
            <a:off x="2135188" y="1403350"/>
            <a:ext cx="8001000" cy="0"/>
          </a:xfrm>
          <a:prstGeom prst="line">
            <a:avLst/>
          </a:prstGeom>
          <a:noFill/>
          <a:ln w="25400">
            <a:solidFill>
              <a:srgbClr val="FF6633"/>
            </a:solidFill>
            <a:round/>
            <a:headEnd type="none" w="sm" len="sm"/>
            <a:tailEnd type="none" w="sm" len="sm"/>
          </a:ln>
        </p:spPr>
        <p:txBody>
          <a:bodyPr wrap="none" anchor="ctr"/>
          <a:lstStyle/>
          <a:p>
            <a:pPr eaLnBrk="0" fontAlgn="base" hangingPunct="0">
              <a:spcBef>
                <a:spcPct val="0"/>
              </a:spcBef>
              <a:spcAft>
                <a:spcPct val="0"/>
              </a:spcAft>
              <a:defRPr/>
            </a:pPr>
            <a:endParaRPr lang="de-DE" sz="2133">
              <a:solidFill>
                <a:prstClr val="black"/>
              </a:solidFill>
              <a:latin typeface="Times New Roman" panose="02020603050405020304" pitchFamily="18" charset="0"/>
              <a:ea typeface="ＭＳ Ｐゴシック" panose="020B0600070205080204" pitchFamily="34" charset="-128"/>
            </a:endParaRPr>
          </a:p>
        </p:txBody>
      </p:sp>
      <p:pic>
        <p:nvPicPr>
          <p:cNvPr id="87046" name="Pictur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3E81FC-8A1C-4D04-A986-EB649E4CBD58}"/>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152776" y="1552576"/>
            <a:ext cx="5965825" cy="42640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800000"/>
                <a:headEnd type="none" w="sm" len="sm"/>
                <a:tailEnd type="none" w="sm" len="sm"/>
              </a14:hiddenLine>
            </a:ext>
          </a:extLst>
        </p:spPr>
      </p:pic>
      <p:sp>
        <p:nvSpPr>
          <p:cNvPr id="22535" name="Abgerundetes Rechteck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367262B-7B2C-4CFF-820E-019A0120384E}"/>
              </a:ext>
            </a:extLst>
          </p:cNvPr>
          <p:cNvSpPr>
            <a:spLocks noChangeArrowheads="1"/>
          </p:cNvSpPr>
          <p:nvPr/>
        </p:nvSpPr>
        <p:spPr bwMode="auto">
          <a:xfrm>
            <a:off x="7061200" y="4862513"/>
            <a:ext cx="109538" cy="203200"/>
          </a:xfrm>
          <a:prstGeom prst="roundRect">
            <a:avLst>
              <a:gd name="adj" fmla="val 16667"/>
            </a:avLst>
          </a:prstGeom>
          <a:noFill/>
          <a:ln w="28575">
            <a:solidFill>
              <a:srgbClr val="FF6600"/>
            </a:solidFill>
            <a:round/>
            <a:headEnd type="none" w="sm" len="sm"/>
            <a:tailEnd type="none" w="sm" len="sm"/>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defRPr/>
            </a:pPr>
            <a:endParaRPr lang="de-DE" altLang="de-DE" sz="2133">
              <a:solidFill>
                <a:prstClr val="black"/>
              </a:solidFill>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a:xfrm>
            <a:off x="7502769" y="1655542"/>
            <a:ext cx="4102743" cy="1325563"/>
          </a:xfrm>
        </p:spPr>
        <p:txBody>
          <a:bodyPr/>
          <a:lstStyle/>
          <a:p>
            <a:pPr algn="r"/>
            <a:r>
              <a:rPr lang="de-DE" b="1" dirty="0" smtClean="0">
                <a:solidFill>
                  <a:srgbClr val="002060"/>
                </a:solidFill>
              </a:rPr>
              <a:t>Psychosomatische</a:t>
            </a:r>
            <a:br>
              <a:rPr lang="de-DE" b="1" dirty="0" smtClean="0">
                <a:solidFill>
                  <a:srgbClr val="002060"/>
                </a:solidFill>
              </a:rPr>
            </a:br>
            <a:r>
              <a:rPr lang="de-DE" b="1" dirty="0" smtClean="0">
                <a:solidFill>
                  <a:srgbClr val="002060"/>
                </a:solidFill>
              </a:rPr>
              <a:t>Tagesklinik</a:t>
            </a:r>
            <a:endParaRPr lang="de-DE" b="1" dirty="0">
              <a:solidFill>
                <a:srgbClr val="002060"/>
              </a:solidFill>
            </a:endParaRPr>
          </a:p>
        </p:txBody>
      </p:sp>
      <p:pic>
        <p:nvPicPr>
          <p:cNvPr id="9" name="Grafik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2AE27FA-3EA7-40AE-ACBA-3B9D5D7A664D}"/>
              </a:ext>
            </a:extLst>
          </p:cNvPr>
          <p:cNvPicPr>
            <a:picLocks noChangeAspect="1"/>
          </p:cNvPicPr>
          <p:nvPr/>
        </p:nvPicPr>
        <p:blipFill>
          <a:blip r:embed="rId2"/>
          <a:stretch>
            <a:fillRect/>
          </a:stretch>
        </p:blipFill>
        <p:spPr>
          <a:xfrm>
            <a:off x="815410" y="1045097"/>
            <a:ext cx="2702764" cy="5678679"/>
          </a:xfrm>
          <a:prstGeom prst="rect">
            <a:avLst/>
          </a:prstGeom>
        </p:spPr>
      </p:pic>
      <p:pic>
        <p:nvPicPr>
          <p:cNvPr id="11" name="Grafik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65A8C4-BADF-402F-8E74-BA14DB59D285}"/>
              </a:ext>
            </a:extLst>
          </p:cNvPr>
          <p:cNvPicPr>
            <a:picLocks noChangeAspect="1"/>
          </p:cNvPicPr>
          <p:nvPr/>
        </p:nvPicPr>
        <p:blipFill>
          <a:blip r:embed="rId3"/>
          <a:stretch>
            <a:fillRect/>
          </a:stretch>
        </p:blipFill>
        <p:spPr>
          <a:xfrm>
            <a:off x="6508493" y="3600091"/>
            <a:ext cx="5231908" cy="2934449"/>
          </a:xfrm>
          <a:prstGeom prst="rect">
            <a:avLst/>
          </a:prstGeom>
        </p:spPr>
      </p:pic>
      <p:pic>
        <p:nvPicPr>
          <p:cNvPr id="5" name="Grafi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ABA8570-CCFD-4A0F-9839-2F17E47C6ACD}"/>
              </a:ext>
            </a:extLst>
          </p:cNvPr>
          <p:cNvPicPr>
            <a:picLocks noChangeAspect="1"/>
          </p:cNvPicPr>
          <p:nvPr/>
        </p:nvPicPr>
        <p:blipFill>
          <a:blip r:embed="rId4"/>
          <a:stretch>
            <a:fillRect/>
          </a:stretch>
        </p:blipFill>
        <p:spPr>
          <a:xfrm rot="520160">
            <a:off x="3074039" y="689437"/>
            <a:ext cx="2839958" cy="597006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1074" name="Picture 2" descr="Depression and alle 4 Buchcover">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760F859-54C4-4C90-98D6-4D428FF7381F}"/>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24001" y="0"/>
            <a:ext cx="9109075" cy="6858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Group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B6CCDAC-CD44-44C8-8546-82BC32441B7C}"/>
              </a:ext>
            </a:extLst>
          </p:cNvPr>
          <p:cNvGrpSpPr>
            <a:grpSpLocks/>
          </p:cNvGrpSpPr>
          <p:nvPr/>
        </p:nvGrpSpPr>
        <p:grpSpPr bwMode="auto">
          <a:xfrm>
            <a:off x="8186738" y="3716338"/>
            <a:ext cx="2481262" cy="2024062"/>
            <a:chOff x="-1" y="-1"/>
            <a:chExt cx="2023098" cy="2023098"/>
          </a:xfrm>
        </p:grpSpPr>
        <p:sp>
          <p:nvSpPr>
            <p:cNvPr id="103491" name="Oval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FBB6513-0DA8-48E0-ACE7-6DBB56D63FC5}"/>
                </a:ext>
              </a:extLst>
            </p:cNvPr>
            <p:cNvSpPr>
              <a:spLocks/>
            </p:cNvSpPr>
            <p:nvPr/>
          </p:nvSpPr>
          <p:spPr bwMode="auto">
            <a:xfrm>
              <a:off x="-1" y="-1"/>
              <a:ext cx="2023098" cy="2023098"/>
            </a:xfrm>
            <a:prstGeom prst="ellipse">
              <a:avLst/>
            </a:prstGeom>
            <a:solidFill>
              <a:schemeClr val="accent2"/>
            </a:solidFill>
            <a:ln w="25400">
              <a:solidFill>
                <a:srgbClr val="252595"/>
              </a:solidFill>
              <a:round/>
              <a:headEnd/>
              <a:tailEnd/>
            </a:ln>
          </p:spPr>
          <p:txBody>
            <a:bodyPr lIns="45719" tIns="45719" rIns="45719" bIns="45719"/>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endParaRPr lang="de-DE" altLang="de-DE">
                <a:solidFill>
                  <a:srgbClr val="FFFFFF"/>
                </a:solidFill>
                <a:latin typeface="Arial" panose="020B0604020202020204" pitchFamily="34" charset="0"/>
                <a:cs typeface="Arial"/>
                <a:sym typeface="Arial" panose="020B0604020202020204" pitchFamily="34" charset="0"/>
              </a:endParaRPr>
            </a:p>
          </p:txBody>
        </p:sp>
        <p:sp>
          <p:nvSpPr>
            <p:cNvPr id="103492"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1E95E7B-9041-49BD-9E69-4F899B3C6FD3}"/>
                </a:ext>
              </a:extLst>
            </p:cNvPr>
            <p:cNvSpPr>
              <a:spLocks noChangeArrowheads="1"/>
            </p:cNvSpPr>
            <p:nvPr/>
          </p:nvSpPr>
          <p:spPr bwMode="auto">
            <a:xfrm>
              <a:off x="296409" y="296720"/>
              <a:ext cx="1430278" cy="100599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r>
                <a:rPr lang="de-DE" altLang="de-DE" sz="2000">
                  <a:solidFill>
                    <a:srgbClr val="FFFFFF"/>
                  </a:solidFill>
                  <a:latin typeface="Arial" panose="020B0604020202020204" pitchFamily="34" charset="0"/>
                  <a:cs typeface="Arial"/>
                  <a:sym typeface="Arial" panose="020B0604020202020204" pitchFamily="34" charset="0"/>
                </a:rPr>
                <a:t>Angst vor Folge-</a:t>
              </a:r>
            </a:p>
            <a:p>
              <a:pPr fontAlgn="base" hangingPunct="0">
                <a:spcBef>
                  <a:spcPct val="0"/>
                </a:spcBef>
                <a:spcAft>
                  <a:spcPct val="0"/>
                </a:spcAft>
              </a:pPr>
              <a:r>
                <a:rPr lang="de-DE" altLang="de-DE" sz="2000">
                  <a:solidFill>
                    <a:srgbClr val="FFFFFF"/>
                  </a:solidFill>
                  <a:latin typeface="Arial" panose="020B0604020202020204" pitchFamily="34" charset="0"/>
                  <a:cs typeface="Arial"/>
                  <a:sym typeface="Arial" panose="020B0604020202020204" pitchFamily="34" charset="0"/>
                </a:rPr>
                <a:t>erkrankungen</a:t>
              </a:r>
            </a:p>
          </p:txBody>
        </p:sp>
      </p:grpSp>
      <p:grpSp>
        <p:nvGrpSpPr>
          <p:cNvPr id="7" name="Group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3CEBECF-1A91-4866-BB9A-0F5327C2F6E8}"/>
              </a:ext>
            </a:extLst>
          </p:cNvPr>
          <p:cNvGrpSpPr>
            <a:grpSpLocks/>
          </p:cNvGrpSpPr>
          <p:nvPr/>
        </p:nvGrpSpPr>
        <p:grpSpPr bwMode="auto">
          <a:xfrm>
            <a:off x="3857626" y="3036888"/>
            <a:ext cx="2259013" cy="2259012"/>
            <a:chOff x="-1" y="-1"/>
            <a:chExt cx="2258048" cy="2258050"/>
          </a:xfrm>
        </p:grpSpPr>
        <p:sp>
          <p:nvSpPr>
            <p:cNvPr id="2" name="Oval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10A5145-7EB7-4FC9-AB78-085D6D465599}"/>
                </a:ext>
              </a:extLst>
            </p:cNvPr>
            <p:cNvSpPr>
              <a:spLocks/>
            </p:cNvSpPr>
            <p:nvPr/>
          </p:nvSpPr>
          <p:spPr bwMode="auto">
            <a:xfrm>
              <a:off x="-1" y="-1"/>
              <a:ext cx="2258048" cy="2258050"/>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90"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5A5837E-3460-4EC7-80F1-4B77412D300C}"/>
                </a:ext>
              </a:extLst>
            </p:cNvPr>
            <p:cNvSpPr>
              <a:spLocks noChangeArrowheads="1"/>
            </p:cNvSpPr>
            <p:nvPr/>
          </p:nvSpPr>
          <p:spPr bwMode="auto">
            <a:xfrm>
              <a:off x="330058" y="330058"/>
              <a:ext cx="1597930" cy="113828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endParaRPr lang="de-DE" altLang="de-DE">
                <a:solidFill>
                  <a:srgbClr val="000000"/>
                </a:solidFill>
                <a:latin typeface="Arial" panose="020B0604020202020204" pitchFamily="34" charset="0"/>
                <a:cs typeface="Arial"/>
                <a:sym typeface="Arial" panose="020B0604020202020204" pitchFamily="34" charset="0"/>
              </a:endParaRPr>
            </a:p>
            <a:p>
              <a:pPr fontAlgn="base" hangingPunct="0">
                <a:spcBef>
                  <a:spcPct val="0"/>
                </a:spcBef>
                <a:spcAft>
                  <a:spcPct val="0"/>
                </a:spcAft>
              </a:pPr>
              <a:endParaRPr lang="de-DE" altLang="de-DE">
                <a:solidFill>
                  <a:srgbClr val="000000"/>
                </a:solidFill>
                <a:latin typeface="Arial" panose="020B0604020202020204" pitchFamily="34" charset="0"/>
                <a:cs typeface="Arial"/>
                <a:sym typeface="Arial" panose="020B0604020202020204" pitchFamily="34" charset="0"/>
              </a:endParaRPr>
            </a:p>
            <a:p>
              <a:pPr algn="ctr" fontAlgn="base" hangingPunct="0">
                <a:spcBef>
                  <a:spcPct val="0"/>
                </a:spcBef>
                <a:spcAft>
                  <a:spcPct val="0"/>
                </a:spcAft>
              </a:pPr>
              <a:r>
                <a:rPr lang="de-DE" altLang="de-DE" sz="2000">
                  <a:solidFill>
                    <a:srgbClr val="000000"/>
                  </a:solidFill>
                  <a:latin typeface="Arial" panose="020B0604020202020204" pitchFamily="34" charset="0"/>
                  <a:cs typeface="Arial"/>
                  <a:sym typeface="Arial" panose="020B0604020202020204" pitchFamily="34" charset="0"/>
                </a:rPr>
                <a:t>Depression</a:t>
              </a:r>
            </a:p>
          </p:txBody>
        </p:sp>
      </p:grpSp>
      <p:grpSp>
        <p:nvGrpSpPr>
          <p:cNvPr id="8" name="Group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7B76B0F-5FAC-4CBC-A025-162DF2B49939}"/>
              </a:ext>
            </a:extLst>
          </p:cNvPr>
          <p:cNvGrpSpPr>
            <a:grpSpLocks/>
          </p:cNvGrpSpPr>
          <p:nvPr/>
        </p:nvGrpSpPr>
        <p:grpSpPr bwMode="auto">
          <a:xfrm>
            <a:off x="6332539" y="4262439"/>
            <a:ext cx="1963737" cy="1965325"/>
            <a:chOff x="0" y="-1"/>
            <a:chExt cx="1964484" cy="1964488"/>
          </a:xfrm>
        </p:grpSpPr>
        <p:sp>
          <p:nvSpPr>
            <p:cNvPr id="8200" name="Oval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69BB2DD-9461-4254-A267-81CB13A065DF}"/>
                </a:ext>
              </a:extLst>
            </p:cNvPr>
            <p:cNvSpPr>
              <a:spLocks/>
            </p:cNvSpPr>
            <p:nvPr/>
          </p:nvSpPr>
          <p:spPr bwMode="auto">
            <a:xfrm>
              <a:off x="0" y="-1"/>
              <a:ext cx="1964484" cy="1964488"/>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88" name="Rectangl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BF391C2-EBCF-42A2-9E6E-8E3ADA3E3872}"/>
                </a:ext>
              </a:extLst>
            </p:cNvPr>
            <p:cNvSpPr>
              <a:spLocks/>
            </p:cNvSpPr>
            <p:nvPr/>
          </p:nvSpPr>
          <p:spPr bwMode="auto">
            <a:xfrm>
              <a:off x="287446" y="287214"/>
              <a:ext cx="1389591" cy="70137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hangingPunct="0">
                <a:lnSpc>
                  <a:spcPct val="100000"/>
                </a:lnSpc>
                <a:spcBef>
                  <a:spcPct val="0"/>
                </a:spcBef>
                <a:spcAft>
                  <a:spcPct val="0"/>
                </a:spcAft>
                <a:buSzTx/>
                <a:buNone/>
              </a:pPr>
              <a:r>
                <a:rPr lang="de-DE" altLang="de-DE" sz="2000">
                  <a:solidFill>
                    <a:srgbClr val="000000"/>
                  </a:solidFill>
                </a:rPr>
                <a:t>Sexual-störungen</a:t>
              </a:r>
            </a:p>
          </p:txBody>
        </p:sp>
      </p:grpSp>
      <p:grpSp>
        <p:nvGrpSpPr>
          <p:cNvPr id="9" name="Group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32FD03F-DE2B-4E60-8894-DFBBE9639394}"/>
              </a:ext>
            </a:extLst>
          </p:cNvPr>
          <p:cNvGrpSpPr>
            <a:grpSpLocks/>
          </p:cNvGrpSpPr>
          <p:nvPr/>
        </p:nvGrpSpPr>
        <p:grpSpPr bwMode="auto">
          <a:xfrm>
            <a:off x="5351464" y="1217614"/>
            <a:ext cx="2935287" cy="1133475"/>
            <a:chOff x="0" y="0"/>
            <a:chExt cx="2936826" cy="1133476"/>
          </a:xfrm>
        </p:grpSpPr>
        <p:sp>
          <p:nvSpPr>
            <p:cNvPr id="8203" name="Oval 1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D42722D-BFDE-4B61-801A-226F8E8CEB47}"/>
                </a:ext>
              </a:extLst>
            </p:cNvPr>
            <p:cNvSpPr>
              <a:spLocks/>
            </p:cNvSpPr>
            <p:nvPr/>
          </p:nvSpPr>
          <p:spPr bwMode="auto">
            <a:xfrm>
              <a:off x="0" y="0"/>
              <a:ext cx="2936826" cy="1133476"/>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86" name="Rectangle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D906EB4-8C53-4DBC-A253-9F77831498BD}"/>
                </a:ext>
              </a:extLst>
            </p:cNvPr>
            <p:cNvSpPr>
              <a:spLocks noChangeArrowheads="1"/>
            </p:cNvSpPr>
            <p:nvPr/>
          </p:nvSpPr>
          <p:spPr bwMode="auto">
            <a:xfrm>
              <a:off x="430438" y="166687"/>
              <a:ext cx="2075951" cy="83099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reduzierte Compliance</a:t>
              </a:r>
            </a:p>
          </p:txBody>
        </p:sp>
      </p:grpSp>
      <p:grpSp>
        <p:nvGrpSpPr>
          <p:cNvPr id="10" name="Group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70BE586-E07C-4ECC-A853-B0B0D577430E}"/>
              </a:ext>
            </a:extLst>
          </p:cNvPr>
          <p:cNvGrpSpPr>
            <a:grpSpLocks/>
          </p:cNvGrpSpPr>
          <p:nvPr/>
        </p:nvGrpSpPr>
        <p:grpSpPr bwMode="auto">
          <a:xfrm>
            <a:off x="2135189" y="692151"/>
            <a:ext cx="2346325" cy="2130425"/>
            <a:chOff x="0" y="0"/>
            <a:chExt cx="2131070" cy="2131070"/>
          </a:xfrm>
        </p:grpSpPr>
        <p:sp>
          <p:nvSpPr>
            <p:cNvPr id="8206" name="Oval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22D926A-7C08-47B7-ADB9-13CC8044D9C0}"/>
                </a:ext>
              </a:extLst>
            </p:cNvPr>
            <p:cNvSpPr>
              <a:spLocks/>
            </p:cNvSpPr>
            <p:nvPr/>
          </p:nvSpPr>
          <p:spPr bwMode="auto">
            <a:xfrm>
              <a:off x="0" y="0"/>
              <a:ext cx="2131070" cy="2131070"/>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fontAlgn="base" hangingPunct="0">
                <a:spcBef>
                  <a:spcPct val="0"/>
                </a:spcBef>
                <a:spcAft>
                  <a:spcPct val="0"/>
                </a:spcAft>
                <a:defRPr/>
              </a:pPr>
              <a:endParaRPr lang="de-DE" altLang="de-DE" sz="2400">
                <a:solidFill>
                  <a:srgbClr val="020202"/>
                </a:solidFill>
                <a:latin typeface="Arial" charset="0"/>
                <a:ea typeface="MS PGothic" panose="020B0600070205080204" pitchFamily="34" charset="-128"/>
                <a:cs typeface="Arial"/>
                <a:sym typeface="Arial" charset="0"/>
              </a:endParaRPr>
            </a:p>
          </p:txBody>
        </p:sp>
        <p:sp>
          <p:nvSpPr>
            <p:cNvPr id="103484" name="Rectangle 1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6B40188-5200-41DB-971E-7F95A2E9CEC9}"/>
                </a:ext>
              </a:extLst>
            </p:cNvPr>
            <p:cNvSpPr>
              <a:spLocks/>
            </p:cNvSpPr>
            <p:nvPr/>
          </p:nvSpPr>
          <p:spPr bwMode="auto">
            <a:xfrm>
              <a:off x="312883" y="312833"/>
              <a:ext cx="1505302" cy="100678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sz="2000">
                  <a:solidFill>
                    <a:srgbClr val="020202"/>
                  </a:solidFill>
                </a:rPr>
                <a:t>Nikotin-missbrauch/</a:t>
              </a:r>
            </a:p>
            <a:p>
              <a:pPr fontAlgn="base" hangingPunct="0">
                <a:lnSpc>
                  <a:spcPct val="100000"/>
                </a:lnSpc>
                <a:spcBef>
                  <a:spcPct val="0"/>
                </a:spcBef>
                <a:spcAft>
                  <a:spcPct val="0"/>
                </a:spcAft>
                <a:buSzTx/>
                <a:buNone/>
              </a:pPr>
              <a:r>
                <a:rPr lang="de-DE" altLang="de-DE" sz="2000">
                  <a:solidFill>
                    <a:srgbClr val="020202"/>
                  </a:solidFill>
                </a:rPr>
                <a:t>abhängigkeit</a:t>
              </a:r>
            </a:p>
          </p:txBody>
        </p:sp>
      </p:grpSp>
      <p:grpSp>
        <p:nvGrpSpPr>
          <p:cNvPr id="11" name="Group 1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9B397C9-A846-4C03-83A2-C51472B881E4}"/>
              </a:ext>
            </a:extLst>
          </p:cNvPr>
          <p:cNvGrpSpPr>
            <a:grpSpLocks/>
          </p:cNvGrpSpPr>
          <p:nvPr/>
        </p:nvGrpSpPr>
        <p:grpSpPr bwMode="auto">
          <a:xfrm>
            <a:off x="4381501" y="2525714"/>
            <a:ext cx="2360613" cy="1335087"/>
            <a:chOff x="0" y="0"/>
            <a:chExt cx="2360712" cy="1335833"/>
          </a:xfrm>
        </p:grpSpPr>
        <p:sp>
          <p:nvSpPr>
            <p:cNvPr id="4" name="Oval 1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7788544-CF2D-4C4D-9380-C76DF6A1CB20}"/>
                </a:ext>
              </a:extLst>
            </p:cNvPr>
            <p:cNvSpPr>
              <a:spLocks/>
            </p:cNvSpPr>
            <p:nvPr/>
          </p:nvSpPr>
          <p:spPr bwMode="auto">
            <a:xfrm>
              <a:off x="0" y="0"/>
              <a:ext cx="2360712" cy="1335833"/>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82" name="Rectangle 1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8B50272-765D-4C03-8A5B-EDFBC2C20B05}"/>
                </a:ext>
              </a:extLst>
            </p:cNvPr>
            <p:cNvSpPr>
              <a:spLocks/>
            </p:cNvSpPr>
            <p:nvPr/>
          </p:nvSpPr>
          <p:spPr bwMode="auto">
            <a:xfrm>
              <a:off x="346090" y="195371"/>
              <a:ext cx="1668533" cy="70206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sz="2000">
                  <a:solidFill>
                    <a:srgbClr val="000000"/>
                  </a:solidFill>
                </a:rPr>
                <a:t>ungünstiger Lebensstil</a:t>
              </a:r>
            </a:p>
          </p:txBody>
        </p:sp>
      </p:grpSp>
      <p:sp>
        <p:nvSpPr>
          <p:cNvPr id="103432" name="Rectangle 1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1B783E3-D169-4E23-A402-43A082F6F4D6}"/>
              </a:ext>
            </a:extLst>
          </p:cNvPr>
          <p:cNvSpPr>
            <a:spLocks noGrp="1"/>
          </p:cNvSpPr>
          <p:nvPr>
            <p:ph type="title"/>
          </p:nvPr>
        </p:nvSpPr>
        <p:spPr/>
        <p:txBody>
          <a:bodyPr/>
          <a:lstStyle/>
          <a:p>
            <a:pPr eaLnBrk="1"/>
            <a:r>
              <a:rPr lang="de-DE" altLang="de-DE"/>
              <a:t>Psychodiabetologische Störungsbilder</a:t>
            </a:r>
            <a:br>
              <a:rPr lang="de-DE" altLang="de-DE"/>
            </a:br>
            <a:r>
              <a:rPr lang="de-DE" altLang="de-DE" sz="1400"/>
              <a:t>Folie von M. Meißner</a:t>
            </a:r>
          </a:p>
        </p:txBody>
      </p:sp>
      <p:grpSp>
        <p:nvGrpSpPr>
          <p:cNvPr id="12" name="Group 2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A98583A-4DF0-4F1E-AD65-420E5BC5F0C0}"/>
              </a:ext>
            </a:extLst>
          </p:cNvPr>
          <p:cNvGrpSpPr>
            <a:grpSpLocks/>
          </p:cNvGrpSpPr>
          <p:nvPr/>
        </p:nvGrpSpPr>
        <p:grpSpPr bwMode="auto">
          <a:xfrm>
            <a:off x="7180264" y="5876925"/>
            <a:ext cx="1939925" cy="1690688"/>
            <a:chOff x="0" y="0"/>
            <a:chExt cx="1689894" cy="1689894"/>
          </a:xfrm>
        </p:grpSpPr>
        <p:sp>
          <p:nvSpPr>
            <p:cNvPr id="5" name="Oval 2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A7BAA95-D832-4B80-89BF-9553CF2FAFF6}"/>
                </a:ext>
              </a:extLst>
            </p:cNvPr>
            <p:cNvSpPr>
              <a:spLocks/>
            </p:cNvSpPr>
            <p:nvPr/>
          </p:nvSpPr>
          <p:spPr bwMode="auto">
            <a:xfrm>
              <a:off x="0" y="0"/>
              <a:ext cx="1689894" cy="1689894"/>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80" name="Rectangle 2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D95BA60-B65A-422F-9C1A-C62DD12E656A}"/>
                </a:ext>
              </a:extLst>
            </p:cNvPr>
            <p:cNvSpPr>
              <a:spLocks/>
            </p:cNvSpPr>
            <p:nvPr/>
          </p:nvSpPr>
          <p:spPr bwMode="auto">
            <a:xfrm>
              <a:off x="247537" y="247534"/>
              <a:ext cx="1194819" cy="70134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hangingPunct="0">
                <a:lnSpc>
                  <a:spcPct val="100000"/>
                </a:lnSpc>
                <a:spcBef>
                  <a:spcPct val="0"/>
                </a:spcBef>
                <a:spcAft>
                  <a:spcPct val="0"/>
                </a:spcAft>
                <a:buSzTx/>
                <a:buNone/>
              </a:pPr>
              <a:r>
                <a:rPr lang="de-DE" altLang="de-DE" sz="2000">
                  <a:solidFill>
                    <a:srgbClr val="000000"/>
                  </a:solidFill>
                </a:rPr>
                <a:t>Ess-störungen</a:t>
              </a:r>
            </a:p>
          </p:txBody>
        </p:sp>
      </p:grpSp>
      <p:grpSp>
        <p:nvGrpSpPr>
          <p:cNvPr id="13" name="Group 2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B8D50DA-6255-4B5D-94F3-6021F5820C87}"/>
              </a:ext>
            </a:extLst>
          </p:cNvPr>
          <p:cNvGrpSpPr>
            <a:grpSpLocks/>
          </p:cNvGrpSpPr>
          <p:nvPr/>
        </p:nvGrpSpPr>
        <p:grpSpPr bwMode="auto">
          <a:xfrm>
            <a:off x="7786689" y="1303338"/>
            <a:ext cx="2022475" cy="2024062"/>
            <a:chOff x="-1" y="-1"/>
            <a:chExt cx="2023098" cy="2023098"/>
          </a:xfrm>
        </p:grpSpPr>
        <p:sp>
          <p:nvSpPr>
            <p:cNvPr id="6" name="Oval 2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D656362-2436-4FF5-8780-3D3086BED3D0}"/>
                </a:ext>
              </a:extLst>
            </p:cNvPr>
            <p:cNvSpPr>
              <a:spLocks/>
            </p:cNvSpPr>
            <p:nvPr/>
          </p:nvSpPr>
          <p:spPr bwMode="auto">
            <a:xfrm>
              <a:off x="-1" y="-1"/>
              <a:ext cx="2023098" cy="2023098"/>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78" name="Rectangle 2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8AB7721-6671-4AC8-B8F2-A10E07CCE816}"/>
                </a:ext>
              </a:extLst>
            </p:cNvPr>
            <p:cNvSpPr>
              <a:spLocks/>
            </p:cNvSpPr>
            <p:nvPr/>
          </p:nvSpPr>
          <p:spPr bwMode="auto">
            <a:xfrm>
              <a:off x="296952" y="296720"/>
              <a:ext cx="1429190" cy="119975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a:solidFill>
                    <a:srgbClr val="000000"/>
                  </a:solidFill>
                </a:rPr>
                <a:t>Angst-störungen</a:t>
              </a:r>
            </a:p>
          </p:txBody>
        </p:sp>
      </p:grpSp>
      <p:grpSp>
        <p:nvGrpSpPr>
          <p:cNvPr id="14" name="Group 2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9DFF680-1CD4-4EF5-A15B-7DB399788BCF}"/>
              </a:ext>
            </a:extLst>
          </p:cNvPr>
          <p:cNvGrpSpPr>
            <a:grpSpLocks/>
          </p:cNvGrpSpPr>
          <p:nvPr/>
        </p:nvGrpSpPr>
        <p:grpSpPr bwMode="auto">
          <a:xfrm>
            <a:off x="2135189" y="2020889"/>
            <a:ext cx="2268537" cy="2130425"/>
            <a:chOff x="0" y="0"/>
            <a:chExt cx="2131070" cy="2131070"/>
          </a:xfrm>
        </p:grpSpPr>
        <p:sp>
          <p:nvSpPr>
            <p:cNvPr id="8219" name="Oval 2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3790124-57F9-450B-B4FB-6E78047F1B92}"/>
                </a:ext>
              </a:extLst>
            </p:cNvPr>
            <p:cNvSpPr>
              <a:spLocks/>
            </p:cNvSpPr>
            <p:nvPr/>
          </p:nvSpPr>
          <p:spPr bwMode="auto">
            <a:xfrm>
              <a:off x="0" y="0"/>
              <a:ext cx="2131070" cy="2131070"/>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76" name="Rectangle 2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1D9AE6E-1C74-454C-BE0B-2D661298876F}"/>
                </a:ext>
              </a:extLst>
            </p:cNvPr>
            <p:cNvSpPr>
              <a:spLocks/>
            </p:cNvSpPr>
            <p:nvPr/>
          </p:nvSpPr>
          <p:spPr bwMode="auto">
            <a:xfrm>
              <a:off x="313173" y="312832"/>
              <a:ext cx="1504723" cy="100678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sz="2000">
                  <a:solidFill>
                    <a:srgbClr val="000000"/>
                  </a:solidFill>
                </a:rPr>
                <a:t>Alkohol-missbrauch/</a:t>
              </a:r>
            </a:p>
            <a:p>
              <a:pPr fontAlgn="base" hangingPunct="0">
                <a:lnSpc>
                  <a:spcPct val="100000"/>
                </a:lnSpc>
                <a:spcBef>
                  <a:spcPct val="0"/>
                </a:spcBef>
                <a:spcAft>
                  <a:spcPct val="0"/>
                </a:spcAft>
                <a:buSzTx/>
                <a:buNone/>
              </a:pPr>
              <a:r>
                <a:rPr lang="de-DE" altLang="de-DE" sz="2000">
                  <a:solidFill>
                    <a:srgbClr val="000000"/>
                  </a:solidFill>
                </a:rPr>
                <a:t>abhängigkeit</a:t>
              </a:r>
            </a:p>
          </p:txBody>
        </p:sp>
      </p:grpSp>
      <p:grpSp>
        <p:nvGrpSpPr>
          <p:cNvPr id="15" name="Group 2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DE6B2C6-DBCB-4BA0-BED3-12F738F6424E}"/>
              </a:ext>
            </a:extLst>
          </p:cNvPr>
          <p:cNvGrpSpPr>
            <a:grpSpLocks/>
          </p:cNvGrpSpPr>
          <p:nvPr/>
        </p:nvGrpSpPr>
        <p:grpSpPr bwMode="auto">
          <a:xfrm>
            <a:off x="8548689" y="2420939"/>
            <a:ext cx="1724025" cy="1584325"/>
            <a:chOff x="0" y="0"/>
            <a:chExt cx="1515096" cy="1515096"/>
          </a:xfrm>
        </p:grpSpPr>
        <p:sp>
          <p:nvSpPr>
            <p:cNvPr id="103473" name="Oval 3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E76D237-72E5-4A0F-A6CF-88C4D02901C8}"/>
                </a:ext>
              </a:extLst>
            </p:cNvPr>
            <p:cNvSpPr>
              <a:spLocks/>
            </p:cNvSpPr>
            <p:nvPr/>
          </p:nvSpPr>
          <p:spPr bwMode="auto">
            <a:xfrm>
              <a:off x="0" y="0"/>
              <a:ext cx="1515096" cy="1515096"/>
            </a:xfrm>
            <a:prstGeom prst="ellipse">
              <a:avLst/>
            </a:prstGeom>
            <a:solidFill>
              <a:schemeClr val="accent2"/>
            </a:solidFill>
            <a:ln w="25400">
              <a:solidFill>
                <a:srgbClr val="252595"/>
              </a:solidFill>
              <a:round/>
              <a:headEnd/>
              <a:tailEnd/>
            </a:ln>
          </p:spPr>
          <p:txBody>
            <a:bodyPr lIns="45719" tIns="45719" rIns="45719" bIns="45719"/>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endParaRPr lang="de-DE" altLang="de-DE">
                <a:solidFill>
                  <a:srgbClr val="FFFFFF"/>
                </a:solidFill>
                <a:latin typeface="Arial" panose="020B0604020202020204" pitchFamily="34" charset="0"/>
                <a:cs typeface="Arial"/>
                <a:sym typeface="Arial" panose="020B0604020202020204" pitchFamily="34" charset="0"/>
              </a:endParaRPr>
            </a:p>
          </p:txBody>
        </p:sp>
        <p:sp>
          <p:nvSpPr>
            <p:cNvPr id="103474" name="Rectangle 3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A1F9F39-320A-4A31-8D22-ACE0F3D605B8}"/>
                </a:ext>
              </a:extLst>
            </p:cNvPr>
            <p:cNvSpPr>
              <a:spLocks/>
            </p:cNvSpPr>
            <p:nvPr/>
          </p:nvSpPr>
          <p:spPr bwMode="auto">
            <a:xfrm>
              <a:off x="221823" y="221647"/>
              <a:ext cx="1071449" cy="96249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sz="2000">
                  <a:solidFill>
                    <a:srgbClr val="FFFFFF"/>
                  </a:solidFill>
                </a:rPr>
                <a:t>Hypo-glykämie-angst</a:t>
              </a:r>
            </a:p>
          </p:txBody>
        </p:sp>
      </p:grpSp>
      <p:grpSp>
        <p:nvGrpSpPr>
          <p:cNvPr id="16" name="Group 3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2EBB032-5FAC-412F-996D-58A6FCD13B0E}"/>
              </a:ext>
            </a:extLst>
          </p:cNvPr>
          <p:cNvGrpSpPr>
            <a:grpSpLocks/>
          </p:cNvGrpSpPr>
          <p:nvPr/>
        </p:nvGrpSpPr>
        <p:grpSpPr bwMode="auto">
          <a:xfrm>
            <a:off x="6359526" y="2176463"/>
            <a:ext cx="2257425" cy="2269190"/>
            <a:chOff x="-1" y="-1"/>
            <a:chExt cx="2258048" cy="2269816"/>
          </a:xfrm>
        </p:grpSpPr>
        <p:sp>
          <p:nvSpPr>
            <p:cNvPr id="8225" name="Oval 3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4253792-4DA0-4C1F-9CE3-5DD9D81B9B8E}"/>
                </a:ext>
              </a:extLst>
            </p:cNvPr>
            <p:cNvSpPr>
              <a:spLocks/>
            </p:cNvSpPr>
            <p:nvPr/>
          </p:nvSpPr>
          <p:spPr bwMode="auto">
            <a:xfrm>
              <a:off x="-1" y="-1"/>
              <a:ext cx="2258048" cy="2258048"/>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72" name="Rectangle 3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EA9DE72-948A-428C-84C6-135F2D455D4E}"/>
                </a:ext>
              </a:extLst>
            </p:cNvPr>
            <p:cNvSpPr>
              <a:spLocks/>
            </p:cNvSpPr>
            <p:nvPr/>
          </p:nvSpPr>
          <p:spPr bwMode="auto">
            <a:xfrm>
              <a:off x="330290" y="330290"/>
              <a:ext cx="1597466" cy="19395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hangingPunct="0">
                <a:lnSpc>
                  <a:spcPct val="100000"/>
                </a:lnSpc>
                <a:spcBef>
                  <a:spcPct val="0"/>
                </a:spcBef>
                <a:spcAft>
                  <a:spcPct val="0"/>
                </a:spcAft>
                <a:buSzTx/>
                <a:buNone/>
              </a:pPr>
              <a:r>
                <a:rPr lang="de-DE" altLang="de-DE">
                  <a:solidFill>
                    <a:srgbClr val="000000"/>
                  </a:solidFill>
                </a:rPr>
                <a:t>Hypo-glykämie-wahrnehmungsstörung</a:t>
              </a:r>
            </a:p>
          </p:txBody>
        </p:sp>
      </p:grpSp>
      <p:grpSp>
        <p:nvGrpSpPr>
          <p:cNvPr id="17" name="Group 3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79CB396-42BC-4161-9B77-C0DF504CC20C}"/>
              </a:ext>
            </a:extLst>
          </p:cNvPr>
          <p:cNvGrpSpPr>
            <a:grpSpLocks/>
          </p:cNvGrpSpPr>
          <p:nvPr/>
        </p:nvGrpSpPr>
        <p:grpSpPr bwMode="auto">
          <a:xfrm>
            <a:off x="4851400" y="4505325"/>
            <a:ext cx="1689100" cy="1689100"/>
            <a:chOff x="0" y="0"/>
            <a:chExt cx="1689894" cy="1689894"/>
          </a:xfrm>
        </p:grpSpPr>
        <p:sp>
          <p:nvSpPr>
            <p:cNvPr id="103469" name="Oval 3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E52C41A-6AD6-4126-BBC3-64499C762E48}"/>
                </a:ext>
              </a:extLst>
            </p:cNvPr>
            <p:cNvSpPr>
              <a:spLocks/>
            </p:cNvSpPr>
            <p:nvPr/>
          </p:nvSpPr>
          <p:spPr bwMode="auto">
            <a:xfrm>
              <a:off x="0" y="0"/>
              <a:ext cx="1689894" cy="1689894"/>
            </a:xfrm>
            <a:prstGeom prst="ellipse">
              <a:avLst/>
            </a:prstGeom>
            <a:solidFill>
              <a:schemeClr val="accent2"/>
            </a:solidFill>
            <a:ln w="25400">
              <a:solidFill>
                <a:srgbClr val="252595"/>
              </a:solidFill>
              <a:round/>
              <a:headEnd/>
              <a:tailEnd/>
            </a:ln>
          </p:spPr>
          <p:txBody>
            <a:bodyPr lIns="45719" tIns="45719" rIns="45719" bIns="45719"/>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endParaRPr lang="de-DE" altLang="de-DE">
                <a:solidFill>
                  <a:srgbClr val="FFFFFF"/>
                </a:solidFill>
                <a:latin typeface="Arial" panose="020B0604020202020204" pitchFamily="34" charset="0"/>
                <a:cs typeface="Arial"/>
                <a:sym typeface="Arial" panose="020B0604020202020204" pitchFamily="34" charset="0"/>
              </a:endParaRPr>
            </a:p>
          </p:txBody>
        </p:sp>
        <p:sp>
          <p:nvSpPr>
            <p:cNvPr id="103470" name="Rectangle 3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C1DA613-9A4C-4C59-A103-140FBF65BD6C}"/>
                </a:ext>
              </a:extLst>
            </p:cNvPr>
            <p:cNvSpPr>
              <a:spLocks noChangeArrowheads="1"/>
            </p:cNvSpPr>
            <p:nvPr/>
          </p:nvSpPr>
          <p:spPr bwMode="auto">
            <a:xfrm>
              <a:off x="247766" y="247766"/>
              <a:ext cx="1194361" cy="83138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r>
                <a:rPr lang="de-DE" altLang="de-DE">
                  <a:solidFill>
                    <a:srgbClr val="FFFFFF"/>
                  </a:solidFill>
                  <a:latin typeface="Arial" panose="020B0604020202020204" pitchFamily="34" charset="0"/>
                  <a:cs typeface="Arial"/>
                  <a:sym typeface="Arial" panose="020B0604020202020204" pitchFamily="34" charset="0"/>
                </a:rPr>
                <a:t>Insulin-Purging</a:t>
              </a:r>
            </a:p>
          </p:txBody>
        </p:sp>
      </p:grpSp>
      <p:grpSp>
        <p:nvGrpSpPr>
          <p:cNvPr id="18" name="Group 3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E223759-8DA9-4778-955D-8B223CD4F188}"/>
              </a:ext>
            </a:extLst>
          </p:cNvPr>
          <p:cNvGrpSpPr>
            <a:grpSpLocks/>
          </p:cNvGrpSpPr>
          <p:nvPr/>
        </p:nvGrpSpPr>
        <p:grpSpPr bwMode="auto">
          <a:xfrm>
            <a:off x="2374901" y="3830639"/>
            <a:ext cx="1965325" cy="1965325"/>
            <a:chOff x="0" y="-1"/>
            <a:chExt cx="1964484" cy="1964488"/>
          </a:xfrm>
        </p:grpSpPr>
        <p:sp>
          <p:nvSpPr>
            <p:cNvPr id="8231" name="Oval 3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ED261AE-37BB-4523-B75C-CFD72DCCA45B}"/>
                </a:ext>
              </a:extLst>
            </p:cNvPr>
            <p:cNvSpPr>
              <a:spLocks/>
            </p:cNvSpPr>
            <p:nvPr/>
          </p:nvSpPr>
          <p:spPr bwMode="auto">
            <a:xfrm>
              <a:off x="0" y="-1"/>
              <a:ext cx="1964484" cy="1964488"/>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68" name="Rectangle 4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194AC90-024B-4C68-BEE3-9867213EF227}"/>
                </a:ext>
              </a:extLst>
            </p:cNvPr>
            <p:cNvSpPr>
              <a:spLocks noChangeArrowheads="1"/>
            </p:cNvSpPr>
            <p:nvPr/>
          </p:nvSpPr>
          <p:spPr bwMode="auto">
            <a:xfrm>
              <a:off x="287215" y="287214"/>
              <a:ext cx="1390055" cy="830641"/>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Demenzen</a:t>
              </a:r>
            </a:p>
          </p:txBody>
        </p:sp>
      </p:grpSp>
      <p:grpSp>
        <p:nvGrpSpPr>
          <p:cNvPr id="19" name="Group 4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6CE5673-92F7-4B10-A41C-9BC067385DE2}"/>
              </a:ext>
            </a:extLst>
          </p:cNvPr>
          <p:cNvGrpSpPr>
            <a:grpSpLocks/>
          </p:cNvGrpSpPr>
          <p:nvPr/>
        </p:nvGrpSpPr>
        <p:grpSpPr bwMode="auto">
          <a:xfrm>
            <a:off x="4151313" y="1201739"/>
            <a:ext cx="1644650" cy="1514475"/>
            <a:chOff x="0" y="0"/>
            <a:chExt cx="1515096" cy="1515096"/>
          </a:xfrm>
        </p:grpSpPr>
        <p:sp>
          <p:nvSpPr>
            <p:cNvPr id="8234" name="Oval 4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459A8E5-B43F-4B0E-A641-546B14FF42E1}"/>
                </a:ext>
              </a:extLst>
            </p:cNvPr>
            <p:cNvSpPr>
              <a:spLocks/>
            </p:cNvSpPr>
            <p:nvPr/>
          </p:nvSpPr>
          <p:spPr bwMode="auto">
            <a:xfrm>
              <a:off x="0" y="0"/>
              <a:ext cx="1515096" cy="1515096"/>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66" name="Rectangle 4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23B9743-7908-48DD-AC98-18C17F42CA7D}"/>
                </a:ext>
              </a:extLst>
            </p:cNvPr>
            <p:cNvSpPr>
              <a:spLocks noChangeArrowheads="1"/>
            </p:cNvSpPr>
            <p:nvPr/>
          </p:nvSpPr>
          <p:spPr bwMode="auto">
            <a:xfrm>
              <a:off x="222292" y="222341"/>
              <a:ext cx="1070512" cy="83133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Schizophrenie</a:t>
              </a:r>
            </a:p>
          </p:txBody>
        </p:sp>
      </p:grpSp>
      <p:grpSp>
        <p:nvGrpSpPr>
          <p:cNvPr id="20" name="Group 4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6F0BE02-E64D-4BB6-A5CD-5DE64DBC6E49}"/>
              </a:ext>
            </a:extLst>
          </p:cNvPr>
          <p:cNvGrpSpPr>
            <a:grpSpLocks/>
          </p:cNvGrpSpPr>
          <p:nvPr/>
        </p:nvGrpSpPr>
        <p:grpSpPr bwMode="auto">
          <a:xfrm>
            <a:off x="4411664" y="5500689"/>
            <a:ext cx="2935287" cy="1133475"/>
            <a:chOff x="0" y="0"/>
            <a:chExt cx="2936826" cy="1133476"/>
          </a:xfrm>
        </p:grpSpPr>
        <p:sp>
          <p:nvSpPr>
            <p:cNvPr id="8237" name="Oval 4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0FC9995-A36E-4F92-B5F2-8E49EDA66E67}"/>
                </a:ext>
              </a:extLst>
            </p:cNvPr>
            <p:cNvSpPr>
              <a:spLocks/>
            </p:cNvSpPr>
            <p:nvPr/>
          </p:nvSpPr>
          <p:spPr bwMode="auto">
            <a:xfrm>
              <a:off x="0" y="0"/>
              <a:ext cx="2936826" cy="1133476"/>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64" name="Rectangle 4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2FC0864-7945-433F-B222-CC70F8652B9B}"/>
                </a:ext>
              </a:extLst>
            </p:cNvPr>
            <p:cNvSpPr>
              <a:spLocks noChangeArrowheads="1"/>
            </p:cNvSpPr>
            <p:nvPr/>
          </p:nvSpPr>
          <p:spPr bwMode="auto">
            <a:xfrm>
              <a:off x="430438" y="166687"/>
              <a:ext cx="2075951" cy="83099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manipulative</a:t>
              </a:r>
            </a:p>
            <a:p>
              <a:pPr algn="ct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Insulingaben</a:t>
              </a:r>
            </a:p>
          </p:txBody>
        </p:sp>
      </p:grpSp>
      <p:grpSp>
        <p:nvGrpSpPr>
          <p:cNvPr id="21" name="Group 4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24FAD15-D7F9-4B21-A9E4-E57738E78092}"/>
              </a:ext>
            </a:extLst>
          </p:cNvPr>
          <p:cNvGrpSpPr>
            <a:grpSpLocks/>
          </p:cNvGrpSpPr>
          <p:nvPr/>
        </p:nvGrpSpPr>
        <p:grpSpPr bwMode="auto">
          <a:xfrm>
            <a:off x="2052638" y="5300663"/>
            <a:ext cx="2849562" cy="1562100"/>
            <a:chOff x="0" y="0"/>
            <a:chExt cx="2849910" cy="1560787"/>
          </a:xfrm>
        </p:grpSpPr>
        <p:sp>
          <p:nvSpPr>
            <p:cNvPr id="8240" name="Oval 4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944B2AD-8727-4109-BC83-9B33DAFBB10C}"/>
                </a:ext>
              </a:extLst>
            </p:cNvPr>
            <p:cNvSpPr>
              <a:spLocks/>
            </p:cNvSpPr>
            <p:nvPr/>
          </p:nvSpPr>
          <p:spPr bwMode="auto">
            <a:xfrm>
              <a:off x="0" y="0"/>
              <a:ext cx="2849910" cy="1560787"/>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62" name="Rectangle 4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C266B28-E73C-43CB-9F82-D2F87A5EC956}"/>
                </a:ext>
              </a:extLst>
            </p:cNvPr>
            <p:cNvSpPr>
              <a:spLocks/>
            </p:cNvSpPr>
            <p:nvPr/>
          </p:nvSpPr>
          <p:spPr bwMode="auto">
            <a:xfrm>
              <a:off x="417563" y="228408"/>
              <a:ext cx="2014784" cy="119931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hangingPunct="0">
                <a:lnSpc>
                  <a:spcPct val="100000"/>
                </a:lnSpc>
                <a:spcBef>
                  <a:spcPct val="0"/>
                </a:spcBef>
                <a:spcAft>
                  <a:spcPct val="0"/>
                </a:spcAft>
                <a:buSzTx/>
                <a:buNone/>
              </a:pPr>
              <a:r>
                <a:rPr lang="de-DE" altLang="de-DE">
                  <a:solidFill>
                    <a:srgbClr val="000000"/>
                  </a:solidFill>
                </a:rPr>
                <a:t>vermindertes Coping bei Fußsyndrom</a:t>
              </a:r>
            </a:p>
          </p:txBody>
        </p:sp>
      </p:grpSp>
      <p:grpSp>
        <p:nvGrpSpPr>
          <p:cNvPr id="22" name="Group 5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43D352-A364-4657-8DDF-A4B236C216A4}"/>
              </a:ext>
            </a:extLst>
          </p:cNvPr>
          <p:cNvGrpSpPr>
            <a:grpSpLocks/>
          </p:cNvGrpSpPr>
          <p:nvPr/>
        </p:nvGrpSpPr>
        <p:grpSpPr bwMode="auto">
          <a:xfrm>
            <a:off x="9151938" y="1052514"/>
            <a:ext cx="1516062" cy="1514475"/>
            <a:chOff x="0" y="0"/>
            <a:chExt cx="1515096" cy="1515096"/>
          </a:xfrm>
        </p:grpSpPr>
        <p:sp>
          <p:nvSpPr>
            <p:cNvPr id="8243" name="Oval 5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87EEAB9-F06A-4DB4-A95A-AB086B5881C1}"/>
                </a:ext>
              </a:extLst>
            </p:cNvPr>
            <p:cNvSpPr>
              <a:spLocks/>
            </p:cNvSpPr>
            <p:nvPr/>
          </p:nvSpPr>
          <p:spPr bwMode="auto">
            <a:xfrm>
              <a:off x="0" y="0"/>
              <a:ext cx="1515096" cy="1515096"/>
            </a:xfrm>
            <a:prstGeom prst="ellipse">
              <a:avLst/>
            </a:prstGeom>
            <a:gradFill rotWithShape="0">
              <a:gsLst>
                <a:gs pos="0">
                  <a:srgbClr val="FFD1BB"/>
                </a:gs>
                <a:gs pos="100000">
                  <a:srgbClr val="FF953E"/>
                </a:gs>
              </a:gsLst>
              <a:lin ang="5400000"/>
            </a:gradFill>
            <a:ln w="9525">
              <a:solidFill>
                <a:srgbClr val="000000"/>
              </a:solidFill>
              <a:round/>
              <a:headEnd/>
              <a:tailEnd/>
            </a:ln>
            <a:effectLst>
              <a:outerShdw blurRad="38100" dist="23000" dir="5400000" algn="ctr" rotWithShape="0">
                <a:srgbClr val="808080">
                  <a:alpha val="34998"/>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10101"/>
                </a:solidFill>
                <a:latin typeface="Arial" charset="0"/>
                <a:ea typeface="MS PGothic" panose="020B0600070205080204" pitchFamily="34" charset="-128"/>
                <a:cs typeface="Arial"/>
                <a:sym typeface="Arial" charset="0"/>
              </a:endParaRPr>
            </a:p>
          </p:txBody>
        </p:sp>
        <p:sp>
          <p:nvSpPr>
            <p:cNvPr id="103460" name="Rectangle 5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441B953-1D39-4D65-AD11-A61C89D460D8}"/>
                </a:ext>
              </a:extLst>
            </p:cNvPr>
            <p:cNvSpPr>
              <a:spLocks noChangeArrowheads="1"/>
            </p:cNvSpPr>
            <p:nvPr/>
          </p:nvSpPr>
          <p:spPr bwMode="auto">
            <a:xfrm>
              <a:off x="222108" y="222341"/>
              <a:ext cx="1070879" cy="70196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sz="2000">
                  <a:solidFill>
                    <a:srgbClr val="010101"/>
                  </a:solidFill>
                  <a:latin typeface="Arial" panose="020B0604020202020204" pitchFamily="34" charset="0"/>
                  <a:cs typeface="Arial"/>
                  <a:sym typeface="Arial" panose="020B0604020202020204" pitchFamily="34" charset="0"/>
                </a:rPr>
                <a:t>Spritzenphobie</a:t>
              </a:r>
            </a:p>
          </p:txBody>
        </p:sp>
      </p:grpSp>
      <p:grpSp>
        <p:nvGrpSpPr>
          <p:cNvPr id="23" name="Group 5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54A3EF-4C14-4A68-81D4-40FD6C59A50B}"/>
              </a:ext>
            </a:extLst>
          </p:cNvPr>
          <p:cNvGrpSpPr>
            <a:grpSpLocks/>
          </p:cNvGrpSpPr>
          <p:nvPr/>
        </p:nvGrpSpPr>
        <p:grpSpPr bwMode="auto">
          <a:xfrm>
            <a:off x="987425" y="3290888"/>
            <a:ext cx="2654300" cy="976312"/>
            <a:chOff x="0" y="0"/>
            <a:chExt cx="2655094" cy="977554"/>
          </a:xfrm>
        </p:grpSpPr>
        <p:sp>
          <p:nvSpPr>
            <p:cNvPr id="8246" name="Oval 5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D59FB54-E06E-4F02-A32D-2F88C8EB06A1}"/>
                </a:ext>
              </a:extLst>
            </p:cNvPr>
            <p:cNvSpPr>
              <a:spLocks/>
            </p:cNvSpPr>
            <p:nvPr/>
          </p:nvSpPr>
          <p:spPr bwMode="auto">
            <a:xfrm>
              <a:off x="0" y="0"/>
              <a:ext cx="2655094" cy="977554"/>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58" name="Rectangle 5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4EC4E0F-A695-4D92-AAB3-0C10F0227ED5}"/>
                </a:ext>
              </a:extLst>
            </p:cNvPr>
            <p:cNvSpPr>
              <a:spLocks noChangeArrowheads="1"/>
            </p:cNvSpPr>
            <p:nvPr/>
          </p:nvSpPr>
          <p:spPr bwMode="auto">
            <a:xfrm>
              <a:off x="389053" y="143057"/>
              <a:ext cx="1876987" cy="83205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kognitive Defizite</a:t>
              </a:r>
            </a:p>
          </p:txBody>
        </p:sp>
      </p:grpSp>
      <p:grpSp>
        <p:nvGrpSpPr>
          <p:cNvPr id="24" name="Group 5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7EFD348-919A-4F0B-84DE-EF142F2D21B8}"/>
              </a:ext>
            </a:extLst>
          </p:cNvPr>
          <p:cNvGrpSpPr>
            <a:grpSpLocks/>
          </p:cNvGrpSpPr>
          <p:nvPr/>
        </p:nvGrpSpPr>
        <p:grpSpPr bwMode="auto">
          <a:xfrm>
            <a:off x="1127125" y="4437063"/>
            <a:ext cx="2654300" cy="1066800"/>
            <a:chOff x="0" y="-1"/>
            <a:chExt cx="2655094" cy="1066804"/>
          </a:xfrm>
        </p:grpSpPr>
        <p:sp>
          <p:nvSpPr>
            <p:cNvPr id="8249" name="Oval 5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008FEF0-5E31-45C4-895B-CB3A80F487D4}"/>
                </a:ext>
              </a:extLst>
            </p:cNvPr>
            <p:cNvSpPr>
              <a:spLocks/>
            </p:cNvSpPr>
            <p:nvPr/>
          </p:nvSpPr>
          <p:spPr bwMode="auto">
            <a:xfrm>
              <a:off x="0" y="-1"/>
              <a:ext cx="2655094" cy="1066804"/>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56" name="Rectangle 5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2307F5C-F5F6-41D1-9809-39A9416457EF}"/>
                </a:ext>
              </a:extLst>
            </p:cNvPr>
            <p:cNvSpPr>
              <a:spLocks noChangeArrowheads="1"/>
            </p:cNvSpPr>
            <p:nvPr/>
          </p:nvSpPr>
          <p:spPr bwMode="auto">
            <a:xfrm>
              <a:off x="389053" y="155575"/>
              <a:ext cx="1876987" cy="83099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Spritzen-fehlgebrauch</a:t>
              </a:r>
            </a:p>
          </p:txBody>
        </p:sp>
      </p:grpSp>
      <p:grpSp>
        <p:nvGrpSpPr>
          <p:cNvPr id="25" name="Group 5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FA624CB-A26F-4EDA-A662-39F08463E963}"/>
              </a:ext>
            </a:extLst>
          </p:cNvPr>
          <p:cNvGrpSpPr>
            <a:grpSpLocks/>
          </p:cNvGrpSpPr>
          <p:nvPr/>
        </p:nvGrpSpPr>
        <p:grpSpPr bwMode="auto">
          <a:xfrm>
            <a:off x="5661026" y="4017963"/>
            <a:ext cx="2316163" cy="635000"/>
            <a:chOff x="0" y="0"/>
            <a:chExt cx="2316908" cy="635200"/>
          </a:xfrm>
        </p:grpSpPr>
        <p:sp>
          <p:nvSpPr>
            <p:cNvPr id="8252" name="Oval 6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5E43935-2DBD-44D9-B824-6D12730905F1}"/>
                </a:ext>
              </a:extLst>
            </p:cNvPr>
            <p:cNvSpPr>
              <a:spLocks/>
            </p:cNvSpPr>
            <p:nvPr/>
          </p:nvSpPr>
          <p:spPr bwMode="auto">
            <a:xfrm>
              <a:off x="0" y="0"/>
              <a:ext cx="2316908" cy="635200"/>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54" name="Rectangle 6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62C6929-FF52-4D09-BFFF-A9DB8770BCE9}"/>
                </a:ext>
              </a:extLst>
            </p:cNvPr>
            <p:cNvSpPr>
              <a:spLocks noChangeArrowheads="1"/>
            </p:cNvSpPr>
            <p:nvPr/>
          </p:nvSpPr>
          <p:spPr bwMode="auto">
            <a:xfrm>
              <a:off x="339834" y="93691"/>
              <a:ext cx="1637239" cy="457344"/>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hangingPunct="0">
                <a:spcBef>
                  <a:spcPct val="0"/>
                </a:spcBef>
                <a:spcAft>
                  <a:spcPct val="0"/>
                </a:spcAft>
              </a:pPr>
              <a:r>
                <a:rPr lang="de-DE" altLang="de-DE">
                  <a:solidFill>
                    <a:srgbClr val="000000"/>
                  </a:solidFill>
                  <a:latin typeface="Arial" panose="020B0604020202020204" pitchFamily="34" charset="0"/>
                  <a:cs typeface="Arial"/>
                  <a:sym typeface="Arial" panose="020B0604020202020204" pitchFamily="34" charset="0"/>
                </a:rPr>
                <a:t>Stress</a:t>
              </a:r>
            </a:p>
          </p:txBody>
        </p:sp>
      </p:grpSp>
      <p:grpSp>
        <p:nvGrpSpPr>
          <p:cNvPr id="26" name="Group 6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3398A38-C932-4A08-897B-8EDDCE9E341E}"/>
              </a:ext>
            </a:extLst>
          </p:cNvPr>
          <p:cNvGrpSpPr>
            <a:grpSpLocks/>
          </p:cNvGrpSpPr>
          <p:nvPr/>
        </p:nvGrpSpPr>
        <p:grpSpPr bwMode="auto">
          <a:xfrm>
            <a:off x="6815138" y="5165725"/>
            <a:ext cx="2849562" cy="1066800"/>
            <a:chOff x="0" y="-1"/>
            <a:chExt cx="2849910" cy="1066804"/>
          </a:xfrm>
        </p:grpSpPr>
        <p:sp>
          <p:nvSpPr>
            <p:cNvPr id="8255" name="Oval 6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DC79638-28F8-4FD1-9251-7F2AC9E3DA99}"/>
                </a:ext>
              </a:extLst>
            </p:cNvPr>
            <p:cNvSpPr>
              <a:spLocks/>
            </p:cNvSpPr>
            <p:nvPr/>
          </p:nvSpPr>
          <p:spPr bwMode="auto">
            <a:xfrm>
              <a:off x="0" y="-1"/>
              <a:ext cx="2849910" cy="1066804"/>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52" name="Rectangle 6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A0610ED-F774-4284-BE0F-BDFC616D6273}"/>
                </a:ext>
              </a:extLst>
            </p:cNvPr>
            <p:cNvSpPr>
              <a:spLocks noChangeArrowheads="1"/>
            </p:cNvSpPr>
            <p:nvPr/>
          </p:nvSpPr>
          <p:spPr bwMode="auto">
            <a:xfrm>
              <a:off x="417563" y="155575"/>
              <a:ext cx="2014784" cy="70167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hangingPunct="0">
                <a:spcBef>
                  <a:spcPct val="0"/>
                </a:spcBef>
                <a:spcAft>
                  <a:spcPct val="0"/>
                </a:spcAft>
              </a:pPr>
              <a:r>
                <a:rPr lang="de-DE" altLang="de-DE" sz="2000">
                  <a:solidFill>
                    <a:srgbClr val="000000"/>
                  </a:solidFill>
                  <a:latin typeface="Arial" panose="020B0604020202020204" pitchFamily="34" charset="0"/>
                  <a:cs typeface="Arial"/>
                  <a:sym typeface="Arial" panose="020B0604020202020204" pitchFamily="34" charset="0"/>
                </a:rPr>
                <a:t>interpersonelle Probleme</a:t>
              </a:r>
            </a:p>
          </p:txBody>
        </p:sp>
      </p:grpSp>
      <p:grpSp>
        <p:nvGrpSpPr>
          <p:cNvPr id="27" name="Group 6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0E70607-6257-4EFD-92D3-66F368E9B405}"/>
              </a:ext>
            </a:extLst>
          </p:cNvPr>
          <p:cNvGrpSpPr>
            <a:grpSpLocks/>
          </p:cNvGrpSpPr>
          <p:nvPr/>
        </p:nvGrpSpPr>
        <p:grpSpPr bwMode="auto">
          <a:xfrm>
            <a:off x="8821738" y="5303839"/>
            <a:ext cx="2170112" cy="1870075"/>
            <a:chOff x="-1" y="-1"/>
            <a:chExt cx="2171158" cy="1869732"/>
          </a:xfrm>
        </p:grpSpPr>
        <p:sp>
          <p:nvSpPr>
            <p:cNvPr id="8258" name="Oval 6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43B9745-3D55-4E98-A244-943F01294C43}"/>
                </a:ext>
              </a:extLst>
            </p:cNvPr>
            <p:cNvSpPr>
              <a:spLocks/>
            </p:cNvSpPr>
            <p:nvPr/>
          </p:nvSpPr>
          <p:spPr bwMode="auto">
            <a:xfrm>
              <a:off x="-1" y="-1"/>
              <a:ext cx="2171158" cy="1869732"/>
            </a:xfrm>
            <a:prstGeom prst="ellipse">
              <a:avLst/>
            </a:prstGeom>
            <a:gradFill rotWithShape="0">
              <a:gsLst>
                <a:gs pos="0">
                  <a:srgbClr val="F0EAF9"/>
                </a:gs>
                <a:gs pos="65001">
                  <a:srgbClr val="D8C9EE"/>
                </a:gs>
                <a:gs pos="100000">
                  <a:srgbClr val="C8B2E9"/>
                </a:gs>
              </a:gsLst>
              <a:lin ang="5400000"/>
            </a:gradFill>
            <a:ln w="9525">
              <a:solidFill>
                <a:srgbClr val="7D60A0"/>
              </a:solidFill>
              <a:round/>
              <a:headEnd/>
              <a:tailEnd/>
            </a:ln>
            <a:effectLst>
              <a:outerShdw blurRad="38100" dist="20000" dir="5400000" algn="ctr" rotWithShape="0">
                <a:srgbClr val="808080">
                  <a:alpha val="37999"/>
                </a:srgbClr>
              </a:outerShdw>
            </a:effectLst>
          </p:spPr>
          <p:txBody>
            <a:bodyPr lIns="45719" tIns="45719" rIns="45719" bIns="45719"/>
            <a:lstStyle/>
            <a:p>
              <a:pPr algn="ctr" fontAlgn="base" hangingPunct="0">
                <a:spcBef>
                  <a:spcPct val="0"/>
                </a:spcBef>
                <a:spcAft>
                  <a:spcPct val="0"/>
                </a:spcAft>
                <a:defRPr/>
              </a:pPr>
              <a:endParaRPr lang="de-DE" altLang="de-DE" sz="2400">
                <a:solidFill>
                  <a:srgbClr val="000000"/>
                </a:solidFill>
                <a:latin typeface="Arial" charset="0"/>
                <a:ea typeface="MS PGothic" panose="020B0600070205080204" pitchFamily="34" charset="-128"/>
                <a:cs typeface="Arial"/>
                <a:sym typeface="Arial" charset="0"/>
              </a:endParaRPr>
            </a:p>
          </p:txBody>
        </p:sp>
        <p:sp>
          <p:nvSpPr>
            <p:cNvPr id="103450" name="Rectangle 6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0F3A867-3CE5-4854-A0D2-F5E6CDB52C94}"/>
                </a:ext>
              </a:extLst>
            </p:cNvPr>
            <p:cNvSpPr>
              <a:spLocks/>
            </p:cNvSpPr>
            <p:nvPr/>
          </p:nvSpPr>
          <p:spPr bwMode="auto">
            <a:xfrm>
              <a:off x="317652" y="274586"/>
              <a:ext cx="1535852" cy="701546"/>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hangingPunct="0">
                <a:lnSpc>
                  <a:spcPct val="100000"/>
                </a:lnSpc>
                <a:spcBef>
                  <a:spcPct val="0"/>
                </a:spcBef>
                <a:spcAft>
                  <a:spcPct val="0"/>
                </a:spcAft>
                <a:buSzTx/>
                <a:buNone/>
              </a:pPr>
              <a:r>
                <a:rPr lang="de-DE" altLang="de-DE" sz="2000">
                  <a:solidFill>
                    <a:srgbClr val="000000"/>
                  </a:solidFill>
                </a:rPr>
                <a:t>häufige BZ-Messungen</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0354" name="Picture 1" descr="image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F521B62-D50E-4377-A404-9F54CBC15986}"/>
              </a:ext>
            </a:extLst>
          </p:cNvPr>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31950" y="1123951"/>
            <a:ext cx="8686800" cy="54340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pic>
      <p:sp>
        <p:nvSpPr>
          <p:cNvPr id="100355"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4278DC4-1CB1-4DDD-9CD2-7409272E290A}"/>
              </a:ext>
            </a:extLst>
          </p:cNvPr>
          <p:cNvSpPr>
            <a:spLocks noGrp="1"/>
          </p:cNvSpPr>
          <p:nvPr>
            <p:ph type="title" idx="4294967295"/>
          </p:nvPr>
        </p:nvSpPr>
        <p:spPr bwMode="auto">
          <a:xfrm>
            <a:off x="-11583988" y="-1084263"/>
            <a:ext cx="8129588" cy="2374901"/>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nchor="ctr"/>
          <a:lstStyle/>
          <a:p>
            <a:pPr defTabSz="620713" eaLnBrk="1">
              <a:lnSpc>
                <a:spcPct val="110000"/>
              </a:lnSpc>
            </a:pP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Diabetes und Psyche</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1400">
                <a:latin typeface="Verdana" panose="020B0604030504040204" pitchFamily="34" charset="0"/>
                <a:sym typeface="Verdana" panose="020B0604030504040204" pitchFamily="34" charset="0"/>
              </a:rPr>
              <a:t/>
            </a:r>
            <a:br>
              <a:rPr lang="de-DE" altLang="de-DE" sz="1400">
                <a:latin typeface="Verdana" panose="020B0604030504040204" pitchFamily="34" charset="0"/>
                <a:sym typeface="Verdana" panose="020B0604030504040204" pitchFamily="34" charset="0"/>
              </a:rPr>
            </a:br>
            <a:r>
              <a:rPr lang="de-DE" altLang="de-DE" sz="800">
                <a:latin typeface="Verdana" panose="020B0604030504040204" pitchFamily="34" charset="0"/>
                <a:sym typeface="Verdana" panose="020B0604030504040204" pitchFamily="34" charset="0"/>
              </a:rPr>
              <a:t>10.02.2016</a:t>
            </a:r>
            <a:endParaRPr lang="de-DE" altLang="de-DE" sz="1400">
              <a:latin typeface="Verdana" panose="020B0604030504040204" pitchFamily="34" charset="0"/>
              <a:sym typeface="Verdana" panose="020B0604030504040204" pitchFamily="34" charset="0"/>
            </a:endParaRPr>
          </a:p>
        </p:txBody>
      </p:sp>
      <p:sp>
        <p:nvSpPr>
          <p:cNvPr id="100356"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866FC96-E820-462A-A525-635C7E549127}"/>
              </a:ext>
            </a:extLst>
          </p:cNvPr>
          <p:cNvSpPr>
            <a:spLocks/>
          </p:cNvSpPr>
          <p:nvPr/>
        </p:nvSpPr>
        <p:spPr bwMode="auto">
          <a:xfrm>
            <a:off x="2343151" y="2100264"/>
            <a:ext cx="7504113" cy="255428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wrap="none" lIns="45719" tIns="45719" rIns="45719" bIns="45719">
            <a:spAutoFit/>
          </a:bodyPr>
          <a:lstStyle>
            <a:lvl1pPr marL="24161750" indent="-24161750">
              <a:defRPr sz="2400">
                <a:solidFill>
                  <a:schemeClr val="tx1"/>
                </a:solidFill>
                <a:latin typeface="Times New Roman" panose="02020603050405020304" pitchFamily="18" charset="0"/>
                <a:ea typeface="ＭＳ Ｐゴシック" panose="020B0600070205080204" pitchFamily="34" charset="-128"/>
              </a:defRPr>
            </a:lvl1pPr>
            <a:lvl2pPr>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marL="0" lvl="1" algn="ctr" fontAlgn="base" hangingPunct="0">
              <a:spcBef>
                <a:spcPct val="0"/>
              </a:spcBef>
              <a:spcAft>
                <a:spcPct val="0"/>
              </a:spcAft>
            </a:pPr>
            <a:r>
              <a:rPr lang="de-DE" altLang="de-DE" sz="2800" b="1">
                <a:solidFill>
                  <a:srgbClr val="003399"/>
                </a:solidFill>
                <a:latin typeface="Arial" panose="020B0604020202020204" pitchFamily="34" charset="0"/>
                <a:cs typeface="Arial"/>
                <a:sym typeface="Arial" panose="020B0604020202020204" pitchFamily="34" charset="0"/>
              </a:rPr>
              <a:t>Konsiliarische Gesprächssituationen in der</a:t>
            </a:r>
          </a:p>
          <a:p>
            <a:pPr marL="0" lvl="1" algn="ctr" fontAlgn="base" hangingPunct="0">
              <a:spcBef>
                <a:spcPct val="0"/>
              </a:spcBef>
              <a:spcAft>
                <a:spcPct val="0"/>
              </a:spcAft>
            </a:pPr>
            <a:r>
              <a:rPr lang="de-DE" altLang="de-DE" sz="2800" b="1">
                <a:solidFill>
                  <a:srgbClr val="003399"/>
                </a:solidFill>
                <a:latin typeface="Arial" panose="020B0604020202020204" pitchFamily="34" charset="0"/>
                <a:cs typeface="Arial"/>
                <a:sym typeface="Arial" panose="020B0604020202020204" pitchFamily="34" charset="0"/>
              </a:rPr>
              <a:t> Psychodiabetologie</a:t>
            </a:r>
          </a:p>
          <a:p>
            <a:pPr marL="0" lvl="1" algn="ctr" fontAlgn="base" hangingPunct="0">
              <a:spcBef>
                <a:spcPct val="0"/>
              </a:spcBef>
              <a:spcAft>
                <a:spcPct val="0"/>
              </a:spcAft>
              <a:buFontTx/>
              <a:buChar char="-"/>
            </a:pPr>
            <a:r>
              <a:rPr lang="de-DE" altLang="de-DE" sz="2800" b="1">
                <a:solidFill>
                  <a:srgbClr val="003399"/>
                </a:solidFill>
                <a:latin typeface="Arial" panose="020B0604020202020204" pitchFamily="34" charset="0"/>
                <a:cs typeface="Arial"/>
                <a:sym typeface="Arial" panose="020B0604020202020204" pitchFamily="34" charset="0"/>
              </a:rPr>
              <a:t>Einführung –</a:t>
            </a:r>
          </a:p>
          <a:p>
            <a:pPr marL="0" lvl="1" algn="ctr" fontAlgn="base" hangingPunct="0">
              <a:spcBef>
                <a:spcPct val="0"/>
              </a:spcBef>
              <a:spcAft>
                <a:spcPct val="0"/>
              </a:spcAft>
              <a:buFontTx/>
              <a:buChar char="-"/>
            </a:pPr>
            <a:endParaRPr lang="de-DE" altLang="de-DE" sz="2800" b="1">
              <a:solidFill>
                <a:srgbClr val="003399"/>
              </a:solidFill>
              <a:latin typeface="Arial" panose="020B0604020202020204" pitchFamily="34" charset="0"/>
              <a:cs typeface="Arial"/>
              <a:sym typeface="Arial" panose="020B0604020202020204" pitchFamily="34" charset="0"/>
            </a:endParaRPr>
          </a:p>
          <a:p>
            <a:pPr marL="0" lvl="1" algn="ctr" fontAlgn="base" hangingPunct="0">
              <a:spcBef>
                <a:spcPct val="0"/>
              </a:spcBef>
              <a:spcAft>
                <a:spcPct val="0"/>
              </a:spcAft>
              <a:buFontTx/>
              <a:buChar char="-"/>
            </a:pPr>
            <a:r>
              <a:rPr lang="de-DE" altLang="de-DE" sz="2800" b="1">
                <a:solidFill>
                  <a:srgbClr val="003399"/>
                </a:solidFill>
                <a:latin typeface="Arial" panose="020B0604020202020204" pitchFamily="34" charset="0"/>
                <a:cs typeface="Arial"/>
                <a:sym typeface="Arial" panose="020B0604020202020204" pitchFamily="34" charset="0"/>
              </a:rPr>
              <a:t> </a:t>
            </a:r>
          </a:p>
          <a:p>
            <a:pPr marL="0" lvl="1" algn="ctr" fontAlgn="base" hangingPunct="0">
              <a:spcBef>
                <a:spcPct val="0"/>
              </a:spcBef>
              <a:spcAft>
                <a:spcPct val="0"/>
              </a:spcAft>
            </a:pPr>
            <a:r>
              <a:rPr lang="de-DE" altLang="de-DE" sz="2000" b="1">
                <a:solidFill>
                  <a:srgbClr val="003399"/>
                </a:solidFill>
                <a:latin typeface="Arial" panose="020B0604020202020204" pitchFamily="34" charset="0"/>
                <a:cs typeface="Arial"/>
                <a:sym typeface="Arial" panose="020B0604020202020204" pitchFamily="34" charset="0"/>
              </a:rPr>
              <a:t>KEH CL-Kurs 24./25.03.2017 </a:t>
            </a:r>
          </a:p>
        </p:txBody>
      </p:sp>
      <p:sp>
        <p:nvSpPr>
          <p:cNvPr id="100357"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585404A-CF11-44EA-895D-7DFBA01866D1}"/>
              </a:ext>
            </a:extLst>
          </p:cNvPr>
          <p:cNvSpPr>
            <a:spLocks noGrp="1"/>
          </p:cNvSpPr>
          <p:nvPr>
            <p:ph type="body" sz="half" idx="4294967295"/>
          </p:nvPr>
        </p:nvSpPr>
        <p:spPr bwMode="auto">
          <a:xfrm>
            <a:off x="1962151" y="4835525"/>
            <a:ext cx="8266113" cy="1752600"/>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lstStyle/>
          <a:p>
            <a:pPr marL="0" indent="0" algn="ctr" eaLnBrk="1">
              <a:buSzTx/>
              <a:buNone/>
            </a:pPr>
            <a:endParaRPr lang="de-DE" altLang="de-DE" sz="1600" b="1"/>
          </a:p>
          <a:p>
            <a:pPr marL="0" indent="0" algn="ctr" eaLnBrk="1">
              <a:buSzTx/>
              <a:buNone/>
            </a:pPr>
            <a:r>
              <a:rPr lang="de-DE" altLang="de-DE" sz="1600" b="1"/>
              <a:t>Ronald Burian, KEH </a:t>
            </a:r>
          </a:p>
          <a:p>
            <a:pPr marL="0" indent="0" algn="ctr" eaLnBrk="1">
              <a:buSzTx/>
              <a:buNone/>
            </a:pPr>
            <a:r>
              <a:rPr lang="de-DE" altLang="de-DE" sz="1600" b="1"/>
              <a:t>Inga-Marlen Pontow, KEH</a:t>
            </a:r>
          </a:p>
          <a:p>
            <a:pPr marL="0" indent="0" algn="ctr" eaLnBrk="1">
              <a:buSzTx/>
              <a:buNone/>
            </a:pPr>
            <a:r>
              <a:rPr lang="de-DE" altLang="de-DE" sz="1600" b="1"/>
              <a:t>Albert Diefenbacher, KEH</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F7670E3-77F9-4BD1-B869-425289A87942}"/>
              </a:ext>
            </a:extLst>
          </p:cNvPr>
          <p:cNvSpPr>
            <a:spLocks noGrp="1"/>
          </p:cNvSpPr>
          <p:nvPr>
            <p:ph type="body" idx="4294967295"/>
          </p:nvPr>
        </p:nvSpPr>
        <p:spPr bwMode="auto">
          <a:xfrm>
            <a:off x="1524000" y="1125539"/>
            <a:ext cx="10007494" cy="5324475"/>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normAutofit lnSpcReduction="10000"/>
          </a:bodyPr>
          <a:lstStyle/>
          <a:p>
            <a:pPr marL="271463" lvl="1" indent="0" eaLnBrk="1">
              <a:lnSpc>
                <a:spcPct val="80000"/>
              </a:lnSpc>
              <a:spcBef>
                <a:spcPct val="0"/>
              </a:spcBef>
              <a:buSzTx/>
              <a:buNone/>
            </a:pPr>
            <a:r>
              <a:rPr lang="de-DE" altLang="de-DE" sz="1800" b="1" dirty="0">
                <a:ea typeface="Arial" panose="020B0604020202020204" pitchFamily="34" charset="0"/>
                <a:sym typeface="Verdana" panose="020B0604030504040204" pitchFamily="34" charset="0"/>
              </a:rPr>
              <a:t>Konsil der internistischen Station:</a:t>
            </a:r>
          </a:p>
          <a:p>
            <a:pPr marL="271463" lvl="1" indent="0" eaLnBrk="1">
              <a:lnSpc>
                <a:spcPct val="80000"/>
              </a:lnSpc>
              <a:spcBef>
                <a:spcPct val="0"/>
              </a:spcBef>
              <a:buSzTx/>
              <a:buNone/>
            </a:pPr>
            <a:r>
              <a:rPr lang="de-DE" altLang="de-DE" sz="1800" dirty="0">
                <a:ea typeface="Arial" panose="020B0604020202020204" pitchFamily="34" charset="0"/>
                <a:sym typeface="Verdana" panose="020B0604030504040204" pitchFamily="34" charset="0"/>
              </a:rPr>
              <a:t>27-jährige Patientin		Größe 169	Gewicht: 60kg</a:t>
            </a:r>
          </a:p>
          <a:p>
            <a:pPr marL="271463" lvl="1" indent="0" eaLnBrk="1">
              <a:lnSpc>
                <a:spcPct val="80000"/>
              </a:lnSpc>
              <a:spcBef>
                <a:spcPct val="0"/>
              </a:spcBef>
              <a:buSzTx/>
              <a:buNone/>
            </a:pPr>
            <a:endParaRPr lang="de-DE" altLang="de-DE" sz="1800" dirty="0">
              <a:ea typeface="Arial" panose="020B0604020202020204" pitchFamily="34" charset="0"/>
              <a:sym typeface="Verdana" panose="020B0604030504040204" pitchFamily="34" charset="0"/>
            </a:endParaRPr>
          </a:p>
          <a:p>
            <a:pPr marL="271463" lvl="1" indent="0" eaLnBrk="1">
              <a:lnSpc>
                <a:spcPct val="80000"/>
              </a:lnSpc>
              <a:spcBef>
                <a:spcPct val="0"/>
              </a:spcBef>
              <a:buSzTx/>
              <a:buNone/>
            </a:pPr>
            <a:r>
              <a:rPr lang="de-DE" altLang="de-DE" sz="1800" dirty="0">
                <a:ea typeface="Arial" panose="020B0604020202020204" pitchFamily="34" charset="0"/>
                <a:sym typeface="Verdana" panose="020B0604030504040204" pitchFamily="34" charset="0"/>
              </a:rPr>
              <a:t>Diabetes mellitus Typ 1 seit 2011</a:t>
            </a:r>
          </a:p>
          <a:p>
            <a:pPr marL="271463" lvl="1" indent="0" eaLnBrk="1">
              <a:lnSpc>
                <a:spcPct val="80000"/>
              </a:lnSpc>
              <a:spcBef>
                <a:spcPct val="0"/>
              </a:spcBef>
              <a:buSzTx/>
              <a:buNone/>
            </a:pPr>
            <a:r>
              <a:rPr lang="de-DE" altLang="de-DE" sz="1800" dirty="0">
                <a:ea typeface="Arial" panose="020B0604020202020204" pitchFamily="34" charset="0"/>
                <a:sym typeface="Verdana" panose="020B0604030504040204" pitchFamily="34" charset="0"/>
              </a:rPr>
              <a:t>HbA1c</a:t>
            </a:r>
            <a:r>
              <a:rPr lang="de-DE" altLang="de-DE" sz="1800" dirty="0">
                <a:solidFill>
                  <a:srgbClr val="011993"/>
                </a:solidFill>
                <a:ea typeface="Arial" panose="020B0604020202020204" pitchFamily="34" charset="0"/>
                <a:sym typeface="Helvetica" panose="020B0604020202020204" pitchFamily="34" charset="0"/>
              </a:rPr>
              <a:t> 7,1%</a:t>
            </a:r>
            <a:endParaRPr lang="de-DE" altLang="de-DE" sz="1800" dirty="0">
              <a:ea typeface="Arial" panose="020B0604020202020204" pitchFamily="34" charset="0"/>
              <a:sym typeface="Verdana" panose="020B0604030504040204" pitchFamily="34" charset="0"/>
            </a:endParaRPr>
          </a:p>
          <a:p>
            <a:pPr marL="271463" lvl="1" indent="0" eaLnBrk="1">
              <a:lnSpc>
                <a:spcPct val="80000"/>
              </a:lnSpc>
              <a:spcBef>
                <a:spcPct val="0"/>
              </a:spcBef>
              <a:buSzTx/>
              <a:buNone/>
            </a:pPr>
            <a:endParaRPr lang="de-DE" altLang="de-DE" sz="1800" dirty="0">
              <a:ea typeface="Arial" panose="020B0604020202020204" pitchFamily="34" charset="0"/>
              <a:sym typeface="Verdana" panose="020B0604030504040204" pitchFamily="34" charset="0"/>
            </a:endParaRPr>
          </a:p>
          <a:p>
            <a:pPr marL="271463" lvl="1" indent="0" eaLnBrk="1">
              <a:lnSpc>
                <a:spcPct val="80000"/>
              </a:lnSpc>
              <a:spcBef>
                <a:spcPct val="0"/>
              </a:spcBef>
              <a:buSzTx/>
              <a:buNone/>
            </a:pPr>
            <a:r>
              <a:rPr lang="de-DE" altLang="de-DE" sz="1800" dirty="0">
                <a:latin typeface="Verdana" panose="020B0604030504040204" pitchFamily="34" charset="0"/>
                <a:ea typeface="Arial" panose="020B0604020202020204" pitchFamily="34" charset="0"/>
                <a:sym typeface="Verdana" panose="020B0604030504040204" pitchFamily="34" charset="0"/>
              </a:rPr>
              <a:t>Therapie: 	</a:t>
            </a:r>
            <a:r>
              <a:rPr lang="de-DE" altLang="de-DE" sz="1800" dirty="0" err="1">
                <a:solidFill>
                  <a:srgbClr val="011993"/>
                </a:solidFill>
                <a:ea typeface="Arial" panose="020B0604020202020204" pitchFamily="34" charset="0"/>
              </a:rPr>
              <a:t>Protaphane</a:t>
            </a:r>
            <a:r>
              <a:rPr lang="de-DE" altLang="de-DE" sz="1800" dirty="0">
                <a:solidFill>
                  <a:srgbClr val="011993"/>
                </a:solidFill>
                <a:ea typeface="Arial" panose="020B0604020202020204" pitchFamily="34" charset="0"/>
              </a:rPr>
              <a:t> 0 – 0 – 0 – 4/6 (zwischen 22.00 – 02.00 Uhr), </a:t>
            </a:r>
            <a:endParaRPr lang="de-DE" altLang="de-DE" sz="1800" dirty="0">
              <a:solidFill>
                <a:srgbClr val="000000"/>
              </a:solidFill>
              <a:latin typeface="Times New Roman" panose="02020603050405020304" pitchFamily="18" charset="0"/>
              <a:ea typeface="ＭＳ Ｐゴシック" panose="020B0600070205080204" pitchFamily="34" charset="-128"/>
              <a:sym typeface="Times New Roman" panose="02020603050405020304" pitchFamily="18" charset="0"/>
            </a:endParaRPr>
          </a:p>
          <a:p>
            <a:pPr marL="92075" indent="-92075" eaLnBrk="1">
              <a:spcBef>
                <a:spcPct val="0"/>
              </a:spcBef>
              <a:buSzTx/>
              <a:buNone/>
            </a:pPr>
            <a:r>
              <a:rPr lang="de-DE" altLang="de-DE" sz="1800" dirty="0">
                <a:solidFill>
                  <a:srgbClr val="011993"/>
                </a:solidFill>
              </a:rPr>
              <a:t>		</a:t>
            </a:r>
            <a:r>
              <a:rPr lang="de-DE" altLang="de-DE" sz="1800" dirty="0" smtClean="0">
                <a:solidFill>
                  <a:srgbClr val="011993"/>
                </a:solidFill>
              </a:rPr>
              <a:t>		</a:t>
            </a:r>
            <a:r>
              <a:rPr lang="de-DE" altLang="de-DE" sz="1800" dirty="0" err="1" smtClean="0">
                <a:solidFill>
                  <a:srgbClr val="011993"/>
                </a:solidFill>
              </a:rPr>
              <a:t>Actrapid</a:t>
            </a:r>
            <a:r>
              <a:rPr lang="de-DE" altLang="de-DE" sz="1800" dirty="0" smtClean="0">
                <a:solidFill>
                  <a:srgbClr val="011993"/>
                </a:solidFill>
              </a:rPr>
              <a:t> </a:t>
            </a:r>
            <a:r>
              <a:rPr lang="de-DE" altLang="de-DE" sz="1800" dirty="0">
                <a:solidFill>
                  <a:srgbClr val="011993"/>
                </a:solidFill>
              </a:rPr>
              <a:t>(20 min. SEA) oder </a:t>
            </a:r>
            <a:r>
              <a:rPr lang="de-DE" altLang="de-DE" sz="1800" dirty="0" err="1">
                <a:solidFill>
                  <a:srgbClr val="011993"/>
                </a:solidFill>
              </a:rPr>
              <a:t>Humalog</a:t>
            </a:r>
            <a:r>
              <a:rPr lang="de-DE" altLang="de-DE" sz="1800" dirty="0">
                <a:solidFill>
                  <a:srgbClr val="011993"/>
                </a:solidFill>
              </a:rPr>
              <a:t>, berechnet selbst die Dosis</a:t>
            </a:r>
            <a:endParaRPr lang="de-DE" altLang="de-DE" sz="18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a:p>
            <a:pPr marL="92075" indent="-92075" eaLnBrk="1">
              <a:spcBef>
                <a:spcPct val="0"/>
              </a:spcBef>
              <a:buSzTx/>
              <a:buNone/>
            </a:pPr>
            <a:r>
              <a:rPr lang="de-DE" altLang="de-DE" sz="1800" dirty="0">
                <a:solidFill>
                  <a:srgbClr val="011993"/>
                </a:solidFill>
              </a:rPr>
              <a:t>		</a:t>
            </a:r>
            <a:r>
              <a:rPr lang="de-DE" altLang="de-DE" sz="1800" dirty="0" smtClean="0">
                <a:solidFill>
                  <a:srgbClr val="011993"/>
                </a:solidFill>
              </a:rPr>
              <a:t>		</a:t>
            </a:r>
            <a:r>
              <a:rPr lang="de-DE" altLang="de-DE" sz="1800" dirty="0" err="1" smtClean="0">
                <a:solidFill>
                  <a:srgbClr val="011993"/>
                </a:solidFill>
              </a:rPr>
              <a:t>BE</a:t>
            </a:r>
            <a:r>
              <a:rPr lang="de-DE" altLang="de-DE" sz="1800" dirty="0" err="1">
                <a:solidFill>
                  <a:srgbClr val="011993"/>
                </a:solidFill>
              </a:rPr>
              <a:t>-Faktor</a:t>
            </a:r>
            <a:r>
              <a:rPr lang="de-DE" altLang="de-DE" sz="1800" dirty="0">
                <a:solidFill>
                  <a:srgbClr val="011993"/>
                </a:solidFill>
              </a:rPr>
              <a:t>: 1:1 zu allen Mahlzeiten (bei hoher Aktivität  0,5:1), </a:t>
            </a:r>
            <a:endParaRPr lang="de-DE" altLang="de-DE" sz="18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endParaRPr>
          </a:p>
          <a:p>
            <a:pPr marL="92075" indent="-92075" eaLnBrk="1">
              <a:spcBef>
                <a:spcPct val="0"/>
              </a:spcBef>
              <a:buSzTx/>
              <a:buNone/>
            </a:pPr>
            <a:r>
              <a:rPr lang="de-DE" altLang="de-DE" sz="1800" dirty="0">
                <a:solidFill>
                  <a:srgbClr val="011993"/>
                </a:solidFill>
              </a:rPr>
              <a:t>		</a:t>
            </a:r>
            <a:r>
              <a:rPr lang="de-DE" altLang="de-DE" sz="1800" dirty="0" smtClean="0">
                <a:solidFill>
                  <a:srgbClr val="011993"/>
                </a:solidFill>
              </a:rPr>
              <a:t>		Gesamtdosis </a:t>
            </a:r>
            <a:r>
              <a:rPr lang="de-DE" altLang="de-DE" sz="1800" dirty="0">
                <a:solidFill>
                  <a:srgbClr val="011993"/>
                </a:solidFill>
              </a:rPr>
              <a:t>ca. 15 – 25 IE</a:t>
            </a:r>
            <a:r>
              <a:rPr lang="de-DE" altLang="de-DE" sz="1800" dirty="0">
                <a:solidFill>
                  <a:srgbClr val="000000"/>
                </a:solidFill>
              </a:rPr>
              <a:t> </a:t>
            </a:r>
          </a:p>
          <a:p>
            <a:pPr marL="92075" indent="-92075" eaLnBrk="1">
              <a:spcBef>
                <a:spcPct val="0"/>
              </a:spcBef>
              <a:buSzTx/>
              <a:buNone/>
            </a:pPr>
            <a:endParaRPr lang="de-DE" altLang="de-DE" sz="1800" dirty="0">
              <a:solidFill>
                <a:srgbClr val="011993"/>
              </a:solidFill>
            </a:endParaRPr>
          </a:p>
          <a:p>
            <a:pPr marL="271463" lvl="1" indent="0" eaLnBrk="1">
              <a:lnSpc>
                <a:spcPct val="80000"/>
              </a:lnSpc>
              <a:spcBef>
                <a:spcPct val="0"/>
              </a:spcBef>
              <a:buSzTx/>
              <a:buNone/>
            </a:pPr>
            <a:r>
              <a:rPr lang="de-DE" altLang="de-DE" sz="2000" dirty="0">
                <a:latin typeface="Verdana" panose="020B0604030504040204" pitchFamily="34" charset="0"/>
                <a:ea typeface="Arial" panose="020B0604020202020204" pitchFamily="34" charset="0"/>
                <a:sym typeface="Verdana" panose="020B0604030504040204" pitchFamily="34" charset="0"/>
              </a:rPr>
              <a:t>		</a:t>
            </a:r>
          </a:p>
          <a:p>
            <a:pPr marL="271463" lvl="1" indent="0" eaLnBrk="1">
              <a:lnSpc>
                <a:spcPct val="80000"/>
              </a:lnSpc>
              <a:spcBef>
                <a:spcPct val="0"/>
              </a:spcBef>
              <a:buSzTx/>
              <a:buNone/>
            </a:pPr>
            <a:r>
              <a:rPr lang="de-DE" altLang="de-DE" sz="1800" dirty="0" err="1" smtClean="0">
                <a:latin typeface="Verdana" panose="020B0604030504040204" pitchFamily="34" charset="0"/>
                <a:ea typeface="Arial" panose="020B0604020202020204" pitchFamily="34" charset="0"/>
                <a:sym typeface="Verdana" panose="020B0604030504040204" pitchFamily="34" charset="0"/>
              </a:rPr>
              <a:t>SozialAnamnese</a:t>
            </a:r>
            <a:r>
              <a:rPr lang="de-DE" altLang="de-DE" sz="1800" dirty="0" smtClean="0">
                <a:latin typeface="Verdana" panose="020B0604030504040204" pitchFamily="34" charset="0"/>
                <a:ea typeface="Arial" panose="020B0604020202020204" pitchFamily="34" charset="0"/>
                <a:sym typeface="Verdana" panose="020B0604030504040204" pitchFamily="34" charset="0"/>
              </a:rPr>
              <a:t>: </a:t>
            </a:r>
            <a:r>
              <a:rPr lang="de-DE" altLang="de-DE" sz="1800" dirty="0">
                <a:latin typeface="Verdana" panose="020B0604030504040204" pitchFamily="34" charset="0"/>
                <a:ea typeface="Arial" panose="020B0604020202020204" pitchFamily="34" charset="0"/>
                <a:sym typeface="Verdana" panose="020B0604030504040204" pitchFamily="34" charset="0"/>
              </a:rPr>
              <a:t>	ledig, Trennung vom Partner</a:t>
            </a:r>
            <a:endParaRPr lang="de-DE" altLang="de-DE" sz="1800" dirty="0" smtClean="0">
              <a:latin typeface="Verdana" panose="020B0604030504040204" pitchFamily="34" charset="0"/>
              <a:ea typeface="Arial" panose="020B0604020202020204" pitchFamily="34" charset="0"/>
              <a:sym typeface="Verdana" panose="020B0604030504040204" pitchFamily="34" charset="0"/>
            </a:endParaRPr>
          </a:p>
          <a:p>
            <a:pPr marL="271463" lvl="1" indent="0" eaLnBrk="1">
              <a:lnSpc>
                <a:spcPct val="80000"/>
              </a:lnSpc>
              <a:spcBef>
                <a:spcPct val="0"/>
              </a:spcBef>
              <a:buSzTx/>
              <a:buNone/>
            </a:pPr>
            <a:r>
              <a:rPr lang="de-DE" altLang="de-DE" sz="1800" dirty="0" smtClean="0">
                <a:latin typeface="Verdana" panose="020B0604030504040204" pitchFamily="34" charset="0"/>
                <a:ea typeface="Arial" panose="020B0604020202020204" pitchFamily="34" charset="0"/>
                <a:sym typeface="Verdana" panose="020B0604030504040204" pitchFamily="34" charset="0"/>
              </a:rPr>
              <a:t>				Hotelfachfrau </a:t>
            </a:r>
            <a:r>
              <a:rPr lang="de-DE" altLang="de-DE" sz="1800" dirty="0">
                <a:latin typeface="Verdana" panose="020B0604030504040204" pitchFamily="34" charset="0"/>
                <a:ea typeface="Arial" panose="020B0604020202020204" pitchFamily="34" charset="0"/>
                <a:sym typeface="Verdana" panose="020B0604030504040204" pitchFamily="34" charset="0"/>
              </a:rPr>
              <a:t>am Empfang, stellv. Leitung, Schichtdienst</a:t>
            </a:r>
          </a:p>
          <a:p>
            <a:pPr marL="271463" lvl="1" indent="0" eaLnBrk="1">
              <a:lnSpc>
                <a:spcPct val="80000"/>
              </a:lnSpc>
              <a:spcBef>
                <a:spcPct val="0"/>
              </a:spcBef>
              <a:buSzTx/>
              <a:buNone/>
            </a:pPr>
            <a:endParaRPr lang="de-DE" altLang="de-DE" sz="2000" dirty="0" smtClean="0">
              <a:latin typeface="Verdana" panose="020B0604030504040204" pitchFamily="34" charset="0"/>
              <a:ea typeface="Arial" panose="020B0604020202020204" pitchFamily="34" charset="0"/>
              <a:sym typeface="Verdana" panose="020B0604030504040204" pitchFamily="34" charset="0"/>
            </a:endParaRPr>
          </a:p>
          <a:p>
            <a:pPr marL="271463" lvl="1" indent="0" eaLnBrk="1">
              <a:lnSpc>
                <a:spcPct val="80000"/>
              </a:lnSpc>
              <a:spcBef>
                <a:spcPct val="0"/>
              </a:spcBef>
              <a:buSzTx/>
              <a:buNone/>
            </a:pPr>
            <a:endParaRPr lang="de-DE" altLang="de-DE" sz="2000" b="1" dirty="0" smtClean="0">
              <a:solidFill>
                <a:srgbClr val="011993"/>
              </a:solidFill>
              <a:ea typeface="Arial" panose="020B0604020202020204" pitchFamily="34" charset="0"/>
            </a:endParaRPr>
          </a:p>
          <a:p>
            <a:pPr marL="271463" lvl="1" indent="0" eaLnBrk="1">
              <a:lnSpc>
                <a:spcPct val="80000"/>
              </a:lnSpc>
              <a:spcBef>
                <a:spcPct val="0"/>
              </a:spcBef>
              <a:buSzTx/>
              <a:buNone/>
            </a:pPr>
            <a:r>
              <a:rPr lang="de-DE" altLang="de-DE" sz="2000" b="1" dirty="0" err="1" smtClean="0">
                <a:solidFill>
                  <a:srgbClr val="011993"/>
                </a:solidFill>
                <a:ea typeface="Arial" panose="020B0604020202020204" pitchFamily="34" charset="0"/>
              </a:rPr>
              <a:t>Konsilanfrage</a:t>
            </a:r>
            <a:r>
              <a:rPr lang="de-DE" altLang="de-DE" sz="2000" b="1" dirty="0">
                <a:solidFill>
                  <a:srgbClr val="011993"/>
                </a:solidFill>
                <a:ea typeface="Arial" panose="020B0604020202020204" pitchFamily="34" charset="0"/>
              </a:rPr>
              <a:t>:</a:t>
            </a:r>
            <a:r>
              <a:rPr lang="de-DE" altLang="de-DE" sz="2000" b="1" dirty="0" smtClean="0">
                <a:solidFill>
                  <a:srgbClr val="011993"/>
                </a:solidFill>
                <a:ea typeface="Arial" panose="020B0604020202020204" pitchFamily="34" charset="0"/>
              </a:rPr>
              <a:t> </a:t>
            </a:r>
          </a:p>
          <a:p>
            <a:pPr marL="271463" lvl="1" indent="0" eaLnBrk="1">
              <a:lnSpc>
                <a:spcPct val="80000"/>
              </a:lnSpc>
              <a:spcBef>
                <a:spcPct val="0"/>
              </a:spcBef>
              <a:buSzTx/>
              <a:buFontTx/>
              <a:buChar char="-"/>
            </a:pPr>
            <a:r>
              <a:rPr lang="de-DE" altLang="de-DE" sz="2000" dirty="0" smtClean="0">
                <a:solidFill>
                  <a:srgbClr val="011993"/>
                </a:solidFill>
                <a:ea typeface="Arial" panose="020B0604020202020204" pitchFamily="34" charset="0"/>
              </a:rPr>
              <a:t> Angstattacken </a:t>
            </a:r>
            <a:r>
              <a:rPr lang="de-DE" altLang="de-DE" sz="2000" dirty="0">
                <a:solidFill>
                  <a:srgbClr val="011993"/>
                </a:solidFill>
                <a:ea typeface="Arial" panose="020B0604020202020204" pitchFamily="34" charset="0"/>
              </a:rPr>
              <a:t>in verschiedenen Situationen auftretend, vor allem abends und wenn sie alleine ist.</a:t>
            </a:r>
            <a:r>
              <a:rPr lang="de-DE" altLang="de-DE" sz="2000" dirty="0" smtClean="0">
                <a:solidFill>
                  <a:srgbClr val="011993"/>
                </a:solidFill>
                <a:ea typeface="Arial" panose="020B0604020202020204" pitchFamily="34" charset="0"/>
              </a:rPr>
              <a:t> </a:t>
            </a:r>
          </a:p>
          <a:p>
            <a:pPr marL="271463" lvl="1" indent="0" eaLnBrk="1">
              <a:lnSpc>
                <a:spcPct val="80000"/>
              </a:lnSpc>
              <a:spcBef>
                <a:spcPct val="0"/>
              </a:spcBef>
              <a:buSzTx/>
              <a:buFontTx/>
              <a:buChar char="-"/>
            </a:pPr>
            <a:r>
              <a:rPr lang="de-DE" altLang="de-DE" sz="2000" dirty="0" smtClean="0">
                <a:solidFill>
                  <a:srgbClr val="011993"/>
                </a:solidFill>
                <a:ea typeface="Arial" panose="020B0604020202020204" pitchFamily="34" charset="0"/>
              </a:rPr>
              <a:t> Befürchtet</a:t>
            </a:r>
            <a:r>
              <a:rPr lang="de-DE" altLang="de-DE" sz="2000" dirty="0">
                <a:solidFill>
                  <a:srgbClr val="011993"/>
                </a:solidFill>
                <a:ea typeface="Arial" panose="020B0604020202020204" pitchFamily="34" charset="0"/>
              </a:rPr>
              <a:t>, </a:t>
            </a:r>
            <a:r>
              <a:rPr lang="de-DE" altLang="de-DE" sz="2000" dirty="0" err="1">
                <a:solidFill>
                  <a:srgbClr val="011993"/>
                </a:solidFill>
                <a:ea typeface="Arial" panose="020B0604020202020204" pitchFamily="34" charset="0"/>
              </a:rPr>
              <a:t>Hypoglykämie</a:t>
            </a:r>
            <a:r>
              <a:rPr lang="de-DE" altLang="de-DE" sz="2000" dirty="0">
                <a:solidFill>
                  <a:srgbClr val="011993"/>
                </a:solidFill>
                <a:ea typeface="Arial" panose="020B0604020202020204" pitchFamily="34" charset="0"/>
              </a:rPr>
              <a:t> und „Schlimmeres“ zu erleiden (bisher nicht erlebt),</a:t>
            </a:r>
            <a:r>
              <a:rPr lang="de-DE" altLang="de-DE" sz="2000" dirty="0" smtClean="0">
                <a:solidFill>
                  <a:srgbClr val="011993"/>
                </a:solidFill>
                <a:ea typeface="Arial" panose="020B0604020202020204" pitchFamily="34" charset="0"/>
              </a:rPr>
              <a:t> </a:t>
            </a:r>
          </a:p>
          <a:p>
            <a:pPr marL="271463" lvl="1" indent="0" eaLnBrk="1">
              <a:lnSpc>
                <a:spcPct val="80000"/>
              </a:lnSpc>
              <a:spcBef>
                <a:spcPct val="0"/>
              </a:spcBef>
              <a:buSzTx/>
              <a:buFontTx/>
              <a:buChar char="-"/>
            </a:pPr>
            <a:r>
              <a:rPr lang="de-DE" altLang="de-DE" sz="2000" dirty="0" smtClean="0">
                <a:solidFill>
                  <a:srgbClr val="FF0000"/>
                </a:solidFill>
                <a:ea typeface="Arial" panose="020B0604020202020204" pitchFamily="34" charset="0"/>
              </a:rPr>
              <a:t> bis </a:t>
            </a:r>
            <a:r>
              <a:rPr lang="de-DE" altLang="de-DE" sz="2000" dirty="0">
                <a:solidFill>
                  <a:srgbClr val="FF0000"/>
                </a:solidFill>
                <a:ea typeface="Arial" panose="020B0604020202020204" pitchFamily="34" charset="0"/>
              </a:rPr>
              <a:t>zu 100x Woche BZ gemessen,</a:t>
            </a:r>
            <a:r>
              <a:rPr lang="de-DE" altLang="de-DE" sz="2000" dirty="0" smtClean="0">
                <a:solidFill>
                  <a:srgbClr val="FF0000"/>
                </a:solidFill>
                <a:ea typeface="Arial" panose="020B0604020202020204" pitchFamily="34" charset="0"/>
              </a:rPr>
              <a:t> </a:t>
            </a:r>
          </a:p>
          <a:p>
            <a:pPr marL="271463" lvl="1" indent="0" eaLnBrk="1">
              <a:lnSpc>
                <a:spcPct val="80000"/>
              </a:lnSpc>
              <a:spcBef>
                <a:spcPct val="0"/>
              </a:spcBef>
              <a:buSzTx/>
              <a:buFontTx/>
              <a:buChar char="-"/>
            </a:pPr>
            <a:r>
              <a:rPr lang="de-DE" altLang="de-DE" sz="2000" dirty="0" smtClean="0">
                <a:solidFill>
                  <a:srgbClr val="011993"/>
                </a:solidFill>
                <a:ea typeface="Arial" panose="020B0604020202020204" pitchFamily="34" charset="0"/>
              </a:rPr>
              <a:t> „</a:t>
            </a:r>
            <a:r>
              <a:rPr lang="de-DE" altLang="de-DE" sz="2000" dirty="0">
                <a:solidFill>
                  <a:srgbClr val="011993"/>
                </a:solidFill>
                <a:ea typeface="Arial" panose="020B0604020202020204" pitchFamily="34" charset="0"/>
              </a:rPr>
              <a:t>pro forma“ gegessen. Zieht sich zurück,</a:t>
            </a:r>
            <a:r>
              <a:rPr lang="de-DE" altLang="de-DE" sz="2000" dirty="0" smtClean="0">
                <a:solidFill>
                  <a:srgbClr val="011993"/>
                </a:solidFill>
                <a:ea typeface="Arial" panose="020B0604020202020204" pitchFamily="34" charset="0"/>
              </a:rPr>
              <a:t> </a:t>
            </a:r>
          </a:p>
          <a:p>
            <a:pPr marL="271463" lvl="1" indent="0" eaLnBrk="1">
              <a:lnSpc>
                <a:spcPct val="80000"/>
              </a:lnSpc>
              <a:spcBef>
                <a:spcPct val="0"/>
              </a:spcBef>
              <a:buSzTx/>
              <a:buFontTx/>
              <a:buChar char="-"/>
            </a:pPr>
            <a:r>
              <a:rPr lang="de-DE" altLang="de-DE" sz="2000" dirty="0" smtClean="0">
                <a:solidFill>
                  <a:srgbClr val="011993"/>
                </a:solidFill>
                <a:ea typeface="Arial" panose="020B0604020202020204" pitchFamily="34" charset="0"/>
              </a:rPr>
              <a:t> schwere </a:t>
            </a:r>
            <a:r>
              <a:rPr lang="de-DE" altLang="de-DE" sz="2000" dirty="0">
                <a:solidFill>
                  <a:srgbClr val="011993"/>
                </a:solidFill>
                <a:ea typeface="Arial" panose="020B0604020202020204" pitchFamily="34" charset="0"/>
              </a:rPr>
              <a:t>Einschränkung der Lebensqualität. Bitte um psychiatrische Stellungnahme und</a:t>
            </a:r>
            <a:r>
              <a:rPr lang="de-DE" altLang="de-DE" sz="2000" dirty="0" smtClean="0">
                <a:solidFill>
                  <a:srgbClr val="011993"/>
                </a:solidFill>
                <a:ea typeface="Arial" panose="020B0604020202020204" pitchFamily="34" charset="0"/>
              </a:rPr>
              <a:t>   Empfehlung</a:t>
            </a:r>
            <a:r>
              <a:rPr lang="de-DE" altLang="de-DE" sz="2000" dirty="0">
                <a:solidFill>
                  <a:srgbClr val="011993"/>
                </a:solidFill>
                <a:ea typeface="Arial" panose="020B0604020202020204" pitchFamily="34" charset="0"/>
              </a:rPr>
              <a:t>.</a:t>
            </a:r>
            <a:endParaRPr lang="de-DE" altLang="de-DE" sz="2000" dirty="0">
              <a:latin typeface="Verdana" panose="020B0604030504040204" pitchFamily="34" charset="0"/>
              <a:ea typeface="Arial" panose="020B0604020202020204" pitchFamily="34" charset="0"/>
              <a:sym typeface="Verdana" panose="020B0604030504040204" pitchFamily="34" charset="0"/>
            </a:endParaRPr>
          </a:p>
          <a:p>
            <a:pPr marL="271463" lvl="1" indent="0" eaLnBrk="1">
              <a:lnSpc>
                <a:spcPct val="80000"/>
              </a:lnSpc>
              <a:spcBef>
                <a:spcPct val="0"/>
              </a:spcBef>
              <a:buSzTx/>
              <a:buNone/>
            </a:pPr>
            <a:r>
              <a:rPr lang="de-DE" altLang="de-DE" sz="2000" dirty="0">
                <a:latin typeface="Verdana" panose="020B0604030504040204" pitchFamily="34" charset="0"/>
                <a:ea typeface="Arial" panose="020B0604020202020204" pitchFamily="34" charset="0"/>
                <a:sym typeface="Verdana" panose="020B0604030504040204" pitchFamily="34" charset="0"/>
              </a:rPr>
              <a:t>				</a:t>
            </a:r>
            <a:endParaRPr lang="de-DE" altLang="de-DE" sz="2000" dirty="0">
              <a:solidFill>
                <a:srgbClr val="000000"/>
              </a:solidFill>
              <a:ea typeface="Arial" panose="020B0604020202020204" pitchFamily="34" charset="0"/>
              <a:sym typeface="Verdana" panose="020B0604030504040204" pitchFamily="34" charset="0"/>
            </a:endParaRPr>
          </a:p>
          <a:p>
            <a:pPr marL="92075" indent="-92075" eaLnBrk="1"/>
            <a:endParaRPr lang="de-DE" altLang="de-DE" sz="2000" dirty="0">
              <a:solidFill>
                <a:srgbClr val="000000"/>
              </a:solidFill>
              <a:sym typeface="Verdana" panose="020B0604030504040204" pitchFamily="34" charset="0"/>
            </a:endParaRPr>
          </a:p>
        </p:txBody>
      </p:sp>
      <p:sp>
        <p:nvSpPr>
          <p:cNvPr id="121859"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2808320-20D4-408B-9F9D-9478C30BCE3E}"/>
              </a:ext>
            </a:extLst>
          </p:cNvPr>
          <p:cNvSpPr>
            <a:spLocks noGrp="1"/>
          </p:cNvSpPr>
          <p:nvPr>
            <p:ph type="title" idx="4294967295"/>
          </p:nvPr>
        </p:nvSpPr>
        <p:spPr bwMode="auto">
          <a:xfrm>
            <a:off x="1558926" y="-26988"/>
            <a:ext cx="7921625" cy="1143001"/>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400000"/>
                <a:headEnd/>
                <a:tailEnd/>
              </a14:hiddenLine>
            </a:ext>
          </a:extLst>
        </p:spPr>
        <p:txBody>
          <a:bodyPr lIns="45719" tIns="45719" rIns="45719" bIns="45719" anchor="ctr"/>
          <a:lstStyle/>
          <a:p>
            <a:pPr eaLnBrk="1"/>
            <a:r>
              <a:rPr lang="de-DE" altLang="de-DE">
                <a:latin typeface="Verdana" panose="020B0604030504040204" pitchFamily="34" charset="0"/>
                <a:sym typeface="Verdana" panose="020B0604030504040204" pitchFamily="34" charset="0"/>
              </a:rPr>
              <a:t>Vignette 4</a:t>
            </a:r>
          </a:p>
        </p:txBody>
      </p:sp>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DA6E2F3-3DDC-4D25-AB05-52C8C5F0B493}"/>
              </a:ext>
            </a:extLst>
          </p:cNvPr>
          <p:cNvSpPr>
            <a:spLocks noGrp="1"/>
          </p:cNvSpPr>
          <p:nvPr>
            <p:ph type="title"/>
          </p:nvPr>
        </p:nvSpPr>
        <p:spPr/>
        <p:txBody>
          <a:bodyPr/>
          <a:lstStyle/>
          <a:p>
            <a:pPr eaLnBrk="1"/>
            <a:r>
              <a:rPr lang="de-DE" altLang="de-DE" dirty="0" smtClean="0"/>
              <a:t>				</a:t>
            </a:r>
            <a:r>
              <a:rPr lang="de-DE" altLang="de-DE" dirty="0" err="1" smtClean="0"/>
              <a:t>Komorbide</a:t>
            </a:r>
            <a:r>
              <a:rPr lang="de-DE" altLang="de-DE" dirty="0" smtClean="0"/>
              <a:t> </a:t>
            </a:r>
            <a:r>
              <a:rPr lang="de-DE" altLang="de-DE" dirty="0"/>
              <a:t>Depressionen</a:t>
            </a:r>
          </a:p>
        </p:txBody>
      </p:sp>
      <p:sp>
        <p:nvSpPr>
          <p:cNvPr id="108547"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5C75CBB-5A32-4538-84FE-966ACC0B452E}"/>
              </a:ext>
            </a:extLst>
          </p:cNvPr>
          <p:cNvSpPr>
            <a:spLocks noGrp="1"/>
          </p:cNvSpPr>
          <p:nvPr>
            <p:ph type="body" idx="1"/>
          </p:nvPr>
        </p:nvSpPr>
        <p:spPr>
          <a:xfrm>
            <a:off x="1803400" y="2292084"/>
            <a:ext cx="8281988" cy="3957904"/>
          </a:xfrm>
        </p:spPr>
        <p:txBody>
          <a:bodyPr/>
          <a:lstStyle/>
          <a:p>
            <a:pPr eaLnBrk="1">
              <a:lnSpc>
                <a:spcPct val="108000"/>
              </a:lnSpc>
            </a:pPr>
            <a:r>
              <a:rPr lang="de-DE" altLang="de-DE" dirty="0" err="1"/>
              <a:t>cave</a:t>
            </a:r>
            <a:r>
              <a:rPr lang="de-DE" altLang="de-DE" dirty="0"/>
              <a:t>: </a:t>
            </a:r>
            <a:r>
              <a:rPr lang="de-DE" altLang="de-DE" dirty="0" err="1"/>
              <a:t>Hypoglykämie</a:t>
            </a:r>
            <a:r>
              <a:rPr lang="de-DE" altLang="de-DE" dirty="0"/>
              <a:t> als Folge eines Suizidversuches oder selbstschädigendem Verhaltens</a:t>
            </a:r>
          </a:p>
          <a:p>
            <a:pPr eaLnBrk="1">
              <a:lnSpc>
                <a:spcPct val="108000"/>
              </a:lnSpc>
            </a:pPr>
            <a:endParaRPr lang="de-DE" altLang="de-DE" dirty="0"/>
          </a:p>
          <a:p>
            <a:pPr eaLnBrk="1">
              <a:lnSpc>
                <a:spcPct val="108000"/>
              </a:lnSpc>
            </a:pPr>
            <a:r>
              <a:rPr lang="de-DE" altLang="de-DE" dirty="0"/>
              <a:t>Behandlung nach S2-Leitlinie: siehe S3-Leitlinie Depression</a:t>
            </a:r>
          </a:p>
          <a:p>
            <a:pPr lvl="1" eaLnBrk="1">
              <a:lnSpc>
                <a:spcPct val="108000"/>
              </a:lnSpc>
              <a:buFontTx/>
              <a:buChar char="»"/>
            </a:pPr>
            <a:r>
              <a:rPr lang="de-DE" altLang="de-DE" dirty="0">
                <a:ea typeface="Arial" panose="020B0604020202020204" pitchFamily="34" charset="0"/>
              </a:rPr>
              <a:t>Psychotherapie (KVT, IPT, TP, ggf. </a:t>
            </a:r>
            <a:r>
              <a:rPr lang="de-DE" altLang="de-DE" dirty="0" err="1">
                <a:ea typeface="Arial" panose="020B0604020202020204" pitchFamily="34" charset="0"/>
              </a:rPr>
              <a:t>Stressmanagment</a:t>
            </a:r>
            <a:r>
              <a:rPr lang="de-DE" altLang="de-DE" dirty="0" smtClean="0">
                <a:ea typeface="Arial" panose="020B0604020202020204" pitchFamily="34" charset="0"/>
              </a:rPr>
              <a:t>)</a:t>
            </a:r>
            <a:br>
              <a:rPr lang="de-DE" altLang="de-DE" dirty="0" smtClean="0">
                <a:ea typeface="Arial" panose="020B0604020202020204" pitchFamily="34" charset="0"/>
              </a:rPr>
            </a:br>
            <a:endParaRPr lang="de-DE" altLang="de-DE" dirty="0" smtClean="0">
              <a:ea typeface="Arial" panose="020B0604020202020204" pitchFamily="34" charset="0"/>
            </a:endParaRPr>
          </a:p>
          <a:p>
            <a:pPr lvl="1" eaLnBrk="1">
              <a:lnSpc>
                <a:spcPct val="108000"/>
              </a:lnSpc>
              <a:buFontTx/>
              <a:buChar char="»"/>
            </a:pPr>
            <a:r>
              <a:rPr lang="de-DE" altLang="de-DE" dirty="0">
                <a:solidFill>
                  <a:srgbClr val="FF0000"/>
                </a:solidFill>
                <a:ea typeface="Arial" panose="020B0604020202020204" pitchFamily="34" charset="0"/>
              </a:rPr>
              <a:t>Pharmakotherapie (</a:t>
            </a:r>
            <a:r>
              <a:rPr lang="de-DE" altLang="de-DE" dirty="0" err="1">
                <a:solidFill>
                  <a:srgbClr val="FF0000"/>
                </a:solidFill>
                <a:ea typeface="Arial" panose="020B0604020202020204" pitchFamily="34" charset="0"/>
              </a:rPr>
              <a:t>cave</a:t>
            </a:r>
            <a:r>
              <a:rPr lang="de-DE" altLang="de-DE" dirty="0">
                <a:solidFill>
                  <a:srgbClr val="FF0000"/>
                </a:solidFill>
                <a:ea typeface="Arial" panose="020B0604020202020204" pitchFamily="34" charset="0"/>
              </a:rPr>
              <a:t>: SSRI können zu vermehrten </a:t>
            </a:r>
            <a:r>
              <a:rPr lang="de-DE" altLang="de-DE" dirty="0" err="1">
                <a:solidFill>
                  <a:srgbClr val="FF0000"/>
                </a:solidFill>
                <a:ea typeface="Arial" panose="020B0604020202020204" pitchFamily="34" charset="0"/>
              </a:rPr>
              <a:t>Hypoglykämien</a:t>
            </a:r>
            <a:r>
              <a:rPr lang="de-DE" altLang="de-DE" dirty="0">
                <a:solidFill>
                  <a:srgbClr val="FF0000"/>
                </a:solidFill>
                <a:ea typeface="Arial" panose="020B0604020202020204" pitchFamily="34" charset="0"/>
              </a:rPr>
              <a:t> führen, TZA verschlechtern die Stoffwechsellage, Gewichtszunahme)</a:t>
            </a:r>
          </a:p>
        </p:txBody>
      </p:sp>
    </p:spTree>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4163215-275F-4C33-992A-A45876010AE2}"/>
              </a:ext>
            </a:extLst>
          </p:cNvPr>
          <p:cNvSpPr>
            <a:spLocks noGrp="1"/>
          </p:cNvSpPr>
          <p:nvPr>
            <p:ph type="title"/>
          </p:nvPr>
        </p:nvSpPr>
        <p:spPr/>
        <p:txBody>
          <a:bodyPr/>
          <a:lstStyle/>
          <a:p>
            <a:pPr eaLnBrk="1"/>
            <a:r>
              <a:rPr lang="de-DE" altLang="de-DE" dirty="0" smtClean="0"/>
              <a:t>					Angststörungen</a:t>
            </a:r>
            <a:endParaRPr lang="de-DE" altLang="de-DE" dirty="0"/>
          </a:p>
        </p:txBody>
      </p:sp>
      <p:sp>
        <p:nvSpPr>
          <p:cNvPr id="122883"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47465E8-7999-4E8C-9361-5C38BA9AEFBE}"/>
              </a:ext>
            </a:extLst>
          </p:cNvPr>
          <p:cNvSpPr>
            <a:spLocks noGrp="1"/>
          </p:cNvSpPr>
          <p:nvPr>
            <p:ph type="body" idx="1"/>
          </p:nvPr>
        </p:nvSpPr>
        <p:spPr/>
        <p:txBody>
          <a:bodyPr/>
          <a:lstStyle/>
          <a:p>
            <a:pPr marL="311150" indent="-311150" defTabSz="831850" eaLnBrk="1"/>
            <a:r>
              <a:rPr lang="de-DE" altLang="de-DE" sz="2100" dirty="0"/>
              <a:t>unklare Datenlage, ob Angststörungen häufiger bei Diabetikern auftreten</a:t>
            </a:r>
          </a:p>
          <a:p>
            <a:pPr marL="311150" indent="-311150" defTabSz="831850" eaLnBrk="1"/>
            <a:r>
              <a:rPr lang="de-DE" altLang="de-DE" sz="2100" dirty="0"/>
              <a:t>Auswirkungen der </a:t>
            </a:r>
            <a:r>
              <a:rPr lang="de-DE" altLang="de-DE" sz="2100" dirty="0" err="1"/>
              <a:t>Komorbidität</a:t>
            </a:r>
            <a:r>
              <a:rPr lang="de-DE" altLang="de-DE" sz="2100" dirty="0"/>
              <a:t>: überdurchschnittliche Belastung im Umgang mit Diabetes und Lebenszufriedenheit</a:t>
            </a:r>
          </a:p>
          <a:p>
            <a:pPr marL="311150" indent="-311150" defTabSz="831850" eaLnBrk="1"/>
            <a:r>
              <a:rPr lang="de-DE" altLang="de-DE" sz="2100" dirty="0"/>
              <a:t>diabetesbezogene Ängste</a:t>
            </a:r>
            <a:r>
              <a:rPr lang="de-DE" altLang="de-DE" sz="2100" dirty="0" smtClean="0"/>
              <a:t>:</a:t>
            </a:r>
            <a:br>
              <a:rPr lang="de-DE" altLang="de-DE" sz="2100" dirty="0" smtClean="0"/>
            </a:br>
            <a:r>
              <a:rPr lang="de-DE" altLang="de-DE" sz="2100" dirty="0" smtClean="0"/>
              <a:t> </a:t>
            </a:r>
            <a:endParaRPr lang="de-DE" altLang="de-DE" sz="2100" dirty="0"/>
          </a:p>
          <a:p>
            <a:pPr marL="727075" lvl="1" indent="-311150" defTabSz="831850">
              <a:buFontTx/>
              <a:buChar char="»"/>
            </a:pPr>
            <a:r>
              <a:rPr lang="de-DE" altLang="de-DE" sz="2100" b="1" dirty="0" err="1">
                <a:ea typeface="Arial" panose="020B0604020202020204" pitchFamily="34" charset="0"/>
              </a:rPr>
              <a:t>Hypoglykämieangst</a:t>
            </a:r>
            <a:r>
              <a:rPr lang="de-DE" altLang="de-DE" sz="2100" b="1" dirty="0">
                <a:ea typeface="Arial" panose="020B0604020202020204" pitchFamily="34" charset="0"/>
              </a:rPr>
              <a:t>:</a:t>
            </a:r>
            <a:r>
              <a:rPr lang="de-DE" altLang="de-DE" sz="2100" dirty="0">
                <a:ea typeface="Arial" panose="020B0604020202020204" pitchFamily="34" charset="0"/>
              </a:rPr>
              <a:t> übermäßige Angst vor </a:t>
            </a:r>
            <a:r>
              <a:rPr lang="de-DE" altLang="de-DE" sz="2100" dirty="0" err="1">
                <a:ea typeface="Arial" panose="020B0604020202020204" pitchFamily="34" charset="0"/>
              </a:rPr>
              <a:t>Hypoglykämie</a:t>
            </a:r>
            <a:r>
              <a:rPr lang="de-DE" altLang="de-DE" sz="2100" dirty="0">
                <a:ea typeface="Arial" panose="020B0604020202020204" pitchFamily="34" charset="0"/>
              </a:rPr>
              <a:t>, erschwerte </a:t>
            </a:r>
            <a:r>
              <a:rPr lang="de-DE" altLang="de-DE" sz="2100" dirty="0" err="1" smtClean="0">
                <a:ea typeface="Arial" panose="020B0604020202020204" pitchFamily="34" charset="0"/>
              </a:rPr>
              <a:t>Diskrimination</a:t>
            </a:r>
            <a:r>
              <a:rPr lang="de-DE" altLang="de-DE" sz="2100" dirty="0" smtClean="0">
                <a:ea typeface="Arial" panose="020B0604020202020204" pitchFamily="34" charset="0"/>
              </a:rPr>
              <a:t> </a:t>
            </a:r>
            <a:r>
              <a:rPr lang="de-DE" altLang="de-DE" sz="2100" dirty="0" err="1">
                <a:ea typeface="Arial" panose="020B0604020202020204" pitchFamily="34" charset="0"/>
              </a:rPr>
              <a:t>Angstsymptome</a:t>
            </a:r>
            <a:r>
              <a:rPr lang="de-DE" altLang="de-DE" sz="2100" dirty="0" err="1" smtClean="0">
                <a:ea typeface="Arial" panose="020B0604020202020204" pitchFamily="34" charset="0"/>
              </a:rPr>
              <a:t>/hypoglykämische</a:t>
            </a:r>
            <a:r>
              <a:rPr lang="de-DE" altLang="de-DE" sz="2100" dirty="0" smtClean="0">
                <a:ea typeface="Arial" panose="020B0604020202020204" pitchFamily="34" charset="0"/>
              </a:rPr>
              <a:t> Symptome</a:t>
            </a:r>
            <a:r>
              <a:rPr lang="de-DE" altLang="de-DE" sz="2100" dirty="0">
                <a:ea typeface="Arial" panose="020B0604020202020204" pitchFamily="34" charset="0"/>
              </a:rPr>
              <a:t>, </a:t>
            </a:r>
            <a:r>
              <a:rPr lang="de-DE" altLang="de-DE" sz="2100" dirty="0" err="1">
                <a:ea typeface="Arial" panose="020B0604020202020204" pitchFamily="34" charset="0"/>
              </a:rPr>
              <a:t>diabetesspezif</a:t>
            </a:r>
            <a:r>
              <a:rPr lang="de-DE" altLang="de-DE" sz="2100" dirty="0">
                <a:ea typeface="Arial" panose="020B0604020202020204" pitchFamily="34" charset="0"/>
              </a:rPr>
              <a:t>. Vermeidungsverhalten (erhöhte BZ-Werte</a:t>
            </a:r>
            <a:r>
              <a:rPr lang="de-DE" altLang="de-DE" sz="2100" dirty="0" smtClean="0">
                <a:ea typeface="Arial" panose="020B0604020202020204" pitchFamily="34" charset="0"/>
              </a:rPr>
              <a:t>, häufiges </a:t>
            </a:r>
            <a:r>
              <a:rPr lang="de-DE" altLang="de-DE" sz="2100" dirty="0">
                <a:ea typeface="Arial" panose="020B0604020202020204" pitchFamily="34" charset="0"/>
              </a:rPr>
              <a:t>Messen,</a:t>
            </a:r>
            <a:r>
              <a:rPr lang="de-DE" altLang="de-DE" sz="2100" dirty="0" smtClean="0">
                <a:ea typeface="Arial" panose="020B0604020202020204" pitchFamily="34" charset="0"/>
              </a:rPr>
              <a:t> kein </a:t>
            </a:r>
            <a:r>
              <a:rPr lang="de-DE" altLang="de-DE" sz="2100" dirty="0" err="1" smtClean="0">
                <a:ea typeface="Arial" panose="020B0604020202020204" pitchFamily="34" charset="0"/>
              </a:rPr>
              <a:t>Sportnie</a:t>
            </a:r>
            <a:r>
              <a:rPr lang="de-DE" altLang="de-DE" sz="2100" dirty="0" smtClean="0">
                <a:ea typeface="Arial" panose="020B0604020202020204" pitchFamily="34" charset="0"/>
              </a:rPr>
              <a:t> </a:t>
            </a:r>
            <a:r>
              <a:rPr lang="de-DE" altLang="de-DE" sz="2100" dirty="0">
                <a:ea typeface="Arial" panose="020B0604020202020204" pitchFamily="34" charset="0"/>
              </a:rPr>
              <a:t>alleine zu Hause etc.</a:t>
            </a:r>
            <a:r>
              <a:rPr lang="de-DE" altLang="de-DE" sz="2100" dirty="0" smtClean="0">
                <a:ea typeface="Arial" panose="020B0604020202020204" pitchFamily="34" charset="0"/>
              </a:rPr>
              <a:t>)</a:t>
            </a:r>
            <a:br>
              <a:rPr lang="de-DE" altLang="de-DE" sz="2100" dirty="0" smtClean="0">
                <a:ea typeface="Arial" panose="020B0604020202020204" pitchFamily="34" charset="0"/>
              </a:rPr>
            </a:br>
            <a:endParaRPr lang="de-DE" altLang="de-DE" sz="2100" b="1" dirty="0" smtClean="0">
              <a:ea typeface="Arial" panose="020B0604020202020204" pitchFamily="34" charset="0"/>
            </a:endParaRPr>
          </a:p>
          <a:p>
            <a:pPr marL="727075" lvl="1" indent="-311150" defTabSz="831850" eaLnBrk="1">
              <a:buFontTx/>
              <a:buChar char="»"/>
            </a:pPr>
            <a:r>
              <a:rPr lang="de-DE" altLang="de-DE" sz="2100" b="1" dirty="0">
                <a:ea typeface="Arial" panose="020B0604020202020204" pitchFamily="34" charset="0"/>
              </a:rPr>
              <a:t>Angst vor </a:t>
            </a:r>
            <a:r>
              <a:rPr lang="de-DE" altLang="de-DE" sz="2100" b="1" dirty="0" smtClean="0">
                <a:ea typeface="Arial" panose="020B0604020202020204" pitchFamily="34" charset="0"/>
              </a:rPr>
              <a:t>Diabetesfolgen</a:t>
            </a:r>
            <a:br>
              <a:rPr lang="de-DE" altLang="de-DE" sz="2100" b="1" dirty="0" smtClean="0">
                <a:ea typeface="Arial" panose="020B0604020202020204" pitchFamily="34" charset="0"/>
              </a:rPr>
            </a:br>
            <a:endParaRPr lang="de-DE" altLang="de-DE" sz="2100" b="1" dirty="0" smtClean="0">
              <a:ea typeface="Arial" panose="020B0604020202020204" pitchFamily="34" charset="0"/>
            </a:endParaRPr>
          </a:p>
          <a:p>
            <a:pPr marL="727075" lvl="1" indent="-311150" defTabSz="831850" eaLnBrk="1">
              <a:buFontTx/>
              <a:buChar char="»"/>
            </a:pPr>
            <a:r>
              <a:rPr lang="de-DE" altLang="de-DE" sz="2100" b="1" dirty="0">
                <a:ea typeface="Arial" panose="020B0604020202020204" pitchFamily="34" charset="0"/>
              </a:rPr>
              <a:t>Insulinspritzenphobie (selten)</a:t>
            </a:r>
          </a:p>
        </p:txBody>
      </p:sp>
    </p:spTree>
  </p:cSld>
  <p:clrMapOvr>
    <a:masterClrMapping/>
  </p:clrMapOvr>
  <p:transition spd="slow">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FB6EB4-CF3F-4833-BA5A-BF2011CFDCD4}"/>
              </a:ext>
            </a:extLst>
          </p:cNvPr>
          <p:cNvSpPr>
            <a:spLocks noGrp="1"/>
          </p:cNvSpPr>
          <p:nvPr>
            <p:ph type="title"/>
          </p:nvPr>
        </p:nvSpPr>
        <p:spPr/>
        <p:txBody>
          <a:bodyPr/>
          <a:lstStyle/>
          <a:p>
            <a:pPr eaLnBrk="1"/>
            <a:r>
              <a:rPr lang="de-DE" altLang="de-DE" dirty="0" smtClean="0"/>
              <a:t>					Angststörungen</a:t>
            </a:r>
            <a:endParaRPr lang="de-DE" altLang="de-DE" dirty="0"/>
          </a:p>
        </p:txBody>
      </p:sp>
      <p:sp>
        <p:nvSpPr>
          <p:cNvPr id="123907"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4AEB071-DDA6-4B6C-8F68-D72EF068DFCD}"/>
              </a:ext>
            </a:extLst>
          </p:cNvPr>
          <p:cNvSpPr>
            <a:spLocks noGrp="1"/>
          </p:cNvSpPr>
          <p:nvPr>
            <p:ph type="body" idx="1"/>
          </p:nvPr>
        </p:nvSpPr>
        <p:spPr/>
        <p:txBody>
          <a:bodyPr/>
          <a:lstStyle/>
          <a:p>
            <a:pPr marL="171450" indent="-171450" eaLnBrk="1">
              <a:buSzTx/>
              <a:buNone/>
            </a:pPr>
            <a:r>
              <a:rPr lang="de-DE" altLang="de-DE" dirty="0"/>
              <a:t>S2-Leitlinie</a:t>
            </a:r>
          </a:p>
          <a:p>
            <a:pPr marL="171450" indent="-171450" eaLnBrk="1">
              <a:buSzTx/>
              <a:buNone/>
            </a:pPr>
            <a:endParaRPr lang="de-DE" altLang="de-DE" dirty="0"/>
          </a:p>
          <a:p>
            <a:pPr marL="171450" indent="-171450" eaLnBrk="1"/>
            <a:r>
              <a:rPr lang="de-DE" altLang="de-DE" dirty="0"/>
              <a:t>Behandlung </a:t>
            </a:r>
            <a:r>
              <a:rPr lang="de-DE" altLang="de-DE" dirty="0" err="1"/>
              <a:t>komorbider</a:t>
            </a:r>
            <a:r>
              <a:rPr lang="de-DE" altLang="de-DE" dirty="0"/>
              <a:t> Angststörungen: siehe S3-Leitlinie Angststörungen </a:t>
            </a:r>
          </a:p>
          <a:p>
            <a:pPr marL="171450" indent="-171450" eaLnBrk="1"/>
            <a:r>
              <a:rPr lang="de-DE" altLang="de-DE" dirty="0"/>
              <a:t>Behandlung diabetesbezogener Ängste/Angststörungen:</a:t>
            </a:r>
            <a:r>
              <a:rPr lang="de-DE" altLang="de-DE" dirty="0" smtClean="0"/>
              <a:t> </a:t>
            </a:r>
            <a:br>
              <a:rPr lang="de-DE" altLang="de-DE" dirty="0" smtClean="0"/>
            </a:br>
            <a:endParaRPr lang="de-DE" altLang="de-DE" dirty="0" smtClean="0"/>
          </a:p>
          <a:p>
            <a:pPr marL="171450" indent="-171450" eaLnBrk="1">
              <a:buNone/>
            </a:pPr>
            <a:r>
              <a:rPr lang="de-DE" altLang="de-DE" dirty="0" smtClean="0"/>
              <a:t>&gt;&gt;&gt;	</a:t>
            </a:r>
            <a:r>
              <a:rPr lang="de-DE" altLang="de-DE" dirty="0"/>
              <a:t>1. Wahl</a:t>
            </a:r>
            <a:r>
              <a:rPr lang="de-DE" altLang="de-DE" dirty="0" smtClean="0"/>
              <a:t> : Verhaltenstherapie </a:t>
            </a:r>
            <a:r>
              <a:rPr lang="de-DE" altLang="de-DE" b="1" i="1" dirty="0">
                <a:solidFill>
                  <a:srgbClr val="FF0000"/>
                </a:solidFill>
              </a:rPr>
              <a:t>bei einem </a:t>
            </a:r>
            <a:r>
              <a:rPr lang="de-DE" altLang="de-DE" b="1" i="1" dirty="0" err="1">
                <a:solidFill>
                  <a:srgbClr val="FF0000"/>
                </a:solidFill>
              </a:rPr>
              <a:t>diabetologisch</a:t>
            </a:r>
            <a:r>
              <a:rPr lang="de-DE" altLang="de-DE" b="1" i="1" dirty="0">
                <a:solidFill>
                  <a:srgbClr val="FF0000"/>
                </a:solidFill>
              </a:rPr>
              <a:t> erfahrenen Psychotherapeuten</a:t>
            </a: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954"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65BA8D5-C43B-4356-A128-489A51CCCEE2}"/>
              </a:ext>
            </a:extLst>
          </p:cNvPr>
          <p:cNvSpPr txBox="1">
            <a:spLocks noChangeArrowheads="1"/>
          </p:cNvSpPr>
          <p:nvPr/>
        </p:nvSpPr>
        <p:spPr bwMode="auto">
          <a:xfrm>
            <a:off x="1558925" y="0"/>
            <a:ext cx="7920038" cy="1143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eaLnBrk="0" fontAlgn="base" hangingPunct="0">
              <a:lnSpc>
                <a:spcPct val="100000"/>
              </a:lnSpc>
              <a:spcBef>
                <a:spcPct val="0"/>
              </a:spcBef>
              <a:spcAft>
                <a:spcPct val="0"/>
              </a:spcAft>
              <a:buSzTx/>
              <a:buNone/>
            </a:pPr>
            <a:r>
              <a:rPr lang="de-DE" altLang="de-DE" sz="2800" b="1">
                <a:sym typeface="Helvetica" panose="020B0604020202020204" pitchFamily="34" charset="0"/>
              </a:rPr>
              <a:t>Differenzierung zwischen Symptomen der Panikattacke und der Hypoglykämie</a:t>
            </a:r>
          </a:p>
        </p:txBody>
      </p:sp>
      <p:pic>
        <p:nvPicPr>
          <p:cNvPr id="125955"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708CD62-9801-4F4D-95A5-90A6BE07EDAF}"/>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1324" r="10400"/>
          <a:stretch>
            <a:fillRect/>
          </a:stretch>
        </p:blipFill>
        <p:spPr bwMode="auto">
          <a:xfrm>
            <a:off x="1524000" y="1323974"/>
            <a:ext cx="9082088" cy="180498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25956" name="Pictur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B8377E8-E652-4FF4-BD2D-F5445A5A1977}"/>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4292" t="8488" r="45198" b="45963"/>
          <a:stretch>
            <a:fillRect/>
          </a:stretch>
        </p:blipFill>
        <p:spPr bwMode="auto">
          <a:xfrm>
            <a:off x="1187771" y="3558380"/>
            <a:ext cx="3630613" cy="26098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25957" name="Textfeld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EA2B147-8B9C-4B34-BCFE-89E349D66412}"/>
              </a:ext>
            </a:extLst>
          </p:cNvPr>
          <p:cNvSpPr txBox="1">
            <a:spLocks noChangeArrowheads="1"/>
          </p:cNvSpPr>
          <p:nvPr/>
        </p:nvSpPr>
        <p:spPr bwMode="auto">
          <a:xfrm>
            <a:off x="2364401" y="6168230"/>
            <a:ext cx="3527425" cy="2476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lnSpc>
                <a:spcPct val="100000"/>
              </a:lnSpc>
              <a:spcBef>
                <a:spcPct val="0"/>
              </a:spcBef>
              <a:spcAft>
                <a:spcPct val="0"/>
              </a:spcAft>
              <a:buSzTx/>
              <a:buNone/>
            </a:pPr>
            <a:r>
              <a:rPr lang="de-DE" altLang="de-DE" sz="1000" dirty="0">
                <a:solidFill>
                  <a:srgbClr val="000000"/>
                </a:solidFill>
                <a:latin typeface="Times New Roman" panose="02020603050405020304" pitchFamily="18" charset="0"/>
                <a:sym typeface="Helvetica" panose="020B0604020202020204" pitchFamily="34" charset="0"/>
              </a:rPr>
              <a:t>Abbott </a:t>
            </a:r>
            <a:r>
              <a:rPr lang="de-DE" altLang="de-DE" sz="1000" dirty="0" err="1">
                <a:solidFill>
                  <a:srgbClr val="000000"/>
                </a:solidFill>
                <a:latin typeface="Times New Roman" panose="02020603050405020304" pitchFamily="18" charset="0"/>
                <a:sym typeface="Helvetica" panose="020B0604020202020204" pitchFamily="34" charset="0"/>
              </a:rPr>
              <a:t>FreeStyle</a:t>
            </a:r>
            <a:r>
              <a:rPr lang="de-DE" altLang="de-DE" sz="1000" dirty="0">
                <a:solidFill>
                  <a:srgbClr val="000000"/>
                </a:solidFill>
                <a:latin typeface="Times New Roman" panose="02020603050405020304" pitchFamily="18" charset="0"/>
                <a:sym typeface="Helvetica" panose="020B0604020202020204" pitchFamily="34" charset="0"/>
              </a:rPr>
              <a:t> </a:t>
            </a:r>
            <a:r>
              <a:rPr lang="de-DE" altLang="de-DE" sz="1000" dirty="0" err="1">
                <a:solidFill>
                  <a:srgbClr val="000000"/>
                </a:solidFill>
                <a:latin typeface="Times New Roman" panose="02020603050405020304" pitchFamily="18" charset="0"/>
                <a:sym typeface="Helvetica" panose="020B0604020202020204" pitchFamily="34" charset="0"/>
              </a:rPr>
              <a:t>Libré</a:t>
            </a:r>
            <a:endParaRPr lang="de-DE" altLang="de-DE" sz="1000" dirty="0">
              <a:solidFill>
                <a:srgbClr val="000000"/>
              </a:solidFill>
              <a:latin typeface="Times New Roman" panose="02020603050405020304" pitchFamily="18" charset="0"/>
              <a:sym typeface="Helvetica" panose="020B0604020202020204" pitchFamily="34" charset="0"/>
            </a:endParaRPr>
          </a:p>
        </p:txBody>
      </p:sp>
      <p:sp>
        <p:nvSpPr>
          <p:cNvPr id="125958" name="Textfeld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027E8C2-9FCD-4315-A5BE-C0663815D889}"/>
              </a:ext>
            </a:extLst>
          </p:cNvPr>
          <p:cNvSpPr txBox="1">
            <a:spLocks noChangeArrowheads="1"/>
          </p:cNvSpPr>
          <p:nvPr/>
        </p:nvSpPr>
        <p:spPr bwMode="auto">
          <a:xfrm>
            <a:off x="1524000" y="6597650"/>
            <a:ext cx="9144000" cy="23018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eaLnBrk="0" fontAlgn="base" hangingPunct="0">
              <a:lnSpc>
                <a:spcPct val="100000"/>
              </a:lnSpc>
              <a:spcBef>
                <a:spcPct val="0"/>
              </a:spcBef>
              <a:spcAft>
                <a:spcPct val="0"/>
              </a:spcAft>
              <a:buSzTx/>
              <a:buNone/>
            </a:pPr>
            <a:r>
              <a:rPr lang="de-DE" altLang="de-DE" sz="900">
                <a:solidFill>
                  <a:srgbClr val="000000"/>
                </a:solidFill>
                <a:latin typeface="Times New Roman" panose="02020603050405020304" pitchFamily="18" charset="0"/>
                <a:sym typeface="Helvetica" panose="020B0604020202020204" pitchFamily="34" charset="0"/>
              </a:rPr>
              <a:t>A. Diefenbacher</a:t>
            </a:r>
          </a:p>
        </p:txBody>
      </p:sp>
      <p:pic>
        <p:nvPicPr>
          <p:cNvPr id="7"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8596C30-2CF0-4109-9EC9-3525FD50E4AC}"/>
              </a:ext>
            </a:extLst>
          </p:cNvPr>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355604" y="3194256"/>
            <a:ext cx="2547927" cy="195658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25400">
                <a:solidFill>
                  <a:srgbClr val="000000"/>
                </a:solidFill>
                <a:round/>
                <a:headEnd/>
                <a:tailEnd/>
              </a14:hiddenLine>
            </a:ext>
          </a:extLst>
        </p:spPr>
      </p:pic>
      <p:pic>
        <p:nvPicPr>
          <p:cNvPr id="8" name="Pictur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7026E80-D2F6-4262-BE42-6BE26C5A6B28}"/>
              </a:ext>
            </a:extLst>
          </p:cNvPr>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965150" y="5332609"/>
            <a:ext cx="4159250" cy="129698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25400">
                <a:solidFill>
                  <a:srgbClr val="000000"/>
                </a:solidFill>
                <a:round/>
                <a:headEnd/>
                <a:tailEnd/>
              </a14:hiddenLine>
            </a:ext>
          </a:ex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1554"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DE11754-132C-47A2-89F0-B5CC4DB13DE3}"/>
              </a:ext>
            </a:extLst>
          </p:cNvPr>
          <p:cNvSpPr>
            <a:spLocks noGrp="1"/>
          </p:cNvSpPr>
          <p:nvPr>
            <p:ph type="title"/>
          </p:nvPr>
        </p:nvSpPr>
        <p:spPr>
          <a:xfrm>
            <a:off x="0" y="0"/>
            <a:ext cx="12192000" cy="1255536"/>
          </a:xfrm>
        </p:spPr>
        <p:txBody>
          <a:bodyPr/>
          <a:lstStyle/>
          <a:p>
            <a:r>
              <a:rPr lang="de-DE" altLang="de-DE" dirty="0">
                <a:sym typeface="Helvetica" panose="020B0604020202020204" pitchFamily="34" charset="0"/>
              </a:rPr>
              <a:t>Differenzierung zwischen </a:t>
            </a:r>
            <a:r>
              <a:rPr lang="de-DE" altLang="de-DE" dirty="0" smtClean="0">
                <a:sym typeface="Helvetica" panose="020B0604020202020204" pitchFamily="34" charset="0"/>
              </a:rPr>
              <a:t>Symptomen der </a:t>
            </a:r>
            <a:br>
              <a:rPr lang="de-DE" altLang="de-DE" dirty="0" smtClean="0">
                <a:sym typeface="Helvetica" panose="020B0604020202020204" pitchFamily="34" charset="0"/>
              </a:rPr>
            </a:br>
            <a:r>
              <a:rPr lang="de-DE" altLang="de-DE" dirty="0" smtClean="0">
                <a:sym typeface="Helvetica" panose="020B0604020202020204" pitchFamily="34" charset="0"/>
              </a:rPr>
              <a:t>Panikattacken und </a:t>
            </a:r>
            <a:r>
              <a:rPr lang="de-DE" altLang="de-DE" dirty="0">
                <a:sym typeface="Helvetica" panose="020B0604020202020204" pitchFamily="34" charset="0"/>
              </a:rPr>
              <a:t>der </a:t>
            </a:r>
            <a:r>
              <a:rPr lang="de-DE" altLang="de-DE" dirty="0" err="1">
                <a:sym typeface="Helvetica" panose="020B0604020202020204" pitchFamily="34" charset="0"/>
              </a:rPr>
              <a:t>Hypoglykämie</a:t>
            </a:r>
            <a:endParaRPr lang="de-DE" altLang="de-DE" dirty="0">
              <a:sym typeface="Helvetica" panose="020B0604020202020204" pitchFamily="34" charset="0"/>
            </a:endParaRPr>
          </a:p>
        </p:txBody>
      </p:sp>
      <p:sp>
        <p:nvSpPr>
          <p:cNvPr id="151555"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ACBB2F7-487B-4868-B6B9-97A44E5DB061}"/>
              </a:ext>
            </a:extLst>
          </p:cNvPr>
          <p:cNvSpPr txBox="1">
            <a:spLocks noChangeArrowheads="1"/>
          </p:cNvSpPr>
          <p:nvPr/>
        </p:nvSpPr>
        <p:spPr bwMode="auto">
          <a:xfrm>
            <a:off x="1524000" y="6453188"/>
            <a:ext cx="9144000"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cs typeface="Arial"/>
              </a:rPr>
              <a:t>Prof. Dr. A. Diefenbacher, KEH</a:t>
            </a:r>
          </a:p>
        </p:txBody>
      </p:sp>
      <p:pic>
        <p:nvPicPr>
          <p:cNvPr id="7" name="Grafik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CBBFBD3-C988-4513-AB3C-9A59BFCA5352}"/>
              </a:ext>
            </a:extLst>
          </p:cNvPr>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52212" y="1377156"/>
            <a:ext cx="8897937" cy="345598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3" name="Grafik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E4C5E36-7603-4D19-80B7-7A5D8129C2D6}"/>
              </a:ext>
            </a:extLst>
          </p:cNvPr>
          <p:cNvPicPr>
            <a:picLocks noChangeAspect="1"/>
          </p:cNvPicPr>
          <p:nvPr/>
        </p:nvPicPr>
        <p:blipFill rotWithShape="1">
          <a:blip r:embed="rId3"/>
          <a:srcRect t="-1" b="10055"/>
          <a:stretch/>
        </p:blipFill>
        <p:spPr>
          <a:xfrm>
            <a:off x="5036262" y="3826797"/>
            <a:ext cx="4960428" cy="2266030"/>
          </a:xfrm>
          <a:prstGeom prst="rect">
            <a:avLst/>
          </a:prstGeom>
        </p:spPr>
      </p:pic>
      <p:pic>
        <p:nvPicPr>
          <p:cNvPr id="5" name="Grafi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72E23F1-3E90-4BD0-9977-1C3AD1582D26}"/>
              </a:ext>
            </a:extLst>
          </p:cNvPr>
          <p:cNvPicPr>
            <a:picLocks noChangeAspect="1"/>
          </p:cNvPicPr>
          <p:nvPr/>
        </p:nvPicPr>
        <p:blipFill>
          <a:blip r:embed="rId4"/>
          <a:stretch>
            <a:fillRect/>
          </a:stretch>
        </p:blipFill>
        <p:spPr>
          <a:xfrm>
            <a:off x="8905264" y="5940105"/>
            <a:ext cx="2971800" cy="438150"/>
          </a:xfrm>
          <a:prstGeom prst="rect">
            <a:avLst/>
          </a:prstGeom>
        </p:spPr>
      </p:pic>
      <p:pic>
        <p:nvPicPr>
          <p:cNvPr id="8" name="Grafik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9E80FA-B737-47D8-B8CE-BF194B35105A}"/>
              </a:ext>
            </a:extLst>
          </p:cNvPr>
          <p:cNvPicPr>
            <a:picLocks noChangeAspect="1"/>
          </p:cNvPicPr>
          <p:nvPr/>
        </p:nvPicPr>
        <p:blipFill>
          <a:blip r:embed="rId5"/>
          <a:stretch>
            <a:fillRect/>
          </a:stretch>
        </p:blipFill>
        <p:spPr>
          <a:xfrm>
            <a:off x="6867788" y="3816351"/>
            <a:ext cx="4572000" cy="34290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87B9938-C846-4860-8DD3-983417E43247}"/>
              </a:ext>
            </a:extLst>
          </p:cNvPr>
          <p:cNvSpPr txBox="1">
            <a:spLocks/>
          </p:cNvSpPr>
          <p:nvPr/>
        </p:nvSpPr>
        <p:spPr bwMode="auto">
          <a:xfrm>
            <a:off x="2608729" y="344581"/>
            <a:ext cx="10363200" cy="41148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bg2"/>
                </a:solidFill>
                <a:latin typeface="+mn-lt"/>
                <a:ea typeface="ＭＳ Ｐゴシック" pitchFamily="34" charset="-128"/>
                <a:cs typeface="ＭＳ Ｐゴシック" charset="-128"/>
              </a:defRPr>
            </a:lvl1pPr>
            <a:lvl2pPr marL="742950" indent="-285750" algn="l" rtl="0" eaLnBrk="0" fontAlgn="base" hangingPunct="0">
              <a:spcBef>
                <a:spcPct val="20000"/>
              </a:spcBef>
              <a:spcAft>
                <a:spcPct val="0"/>
              </a:spcAft>
              <a:buChar char="–"/>
              <a:defRPr sz="2800">
                <a:solidFill>
                  <a:schemeClr val="bg2"/>
                </a:solidFill>
                <a:latin typeface="+mn-lt"/>
                <a:ea typeface="ＭＳ Ｐゴシック" pitchFamily="34" charset="-128"/>
              </a:defRPr>
            </a:lvl2pPr>
            <a:lvl3pPr marL="1143000" indent="-228600" algn="l" rtl="0" eaLnBrk="0" fontAlgn="base" hangingPunct="0">
              <a:spcBef>
                <a:spcPct val="20000"/>
              </a:spcBef>
              <a:spcAft>
                <a:spcPct val="0"/>
              </a:spcAft>
              <a:buChar char="•"/>
              <a:defRPr sz="2400">
                <a:solidFill>
                  <a:schemeClr val="bg2"/>
                </a:solidFill>
                <a:latin typeface="+mn-lt"/>
                <a:ea typeface="ＭＳ Ｐゴシック" pitchFamily="34" charset="-128"/>
              </a:defRPr>
            </a:lvl3pPr>
            <a:lvl4pPr marL="1600200" indent="-228600" algn="l" rtl="0" eaLnBrk="0" fontAlgn="base" hangingPunct="0">
              <a:spcBef>
                <a:spcPct val="20000"/>
              </a:spcBef>
              <a:spcAft>
                <a:spcPct val="0"/>
              </a:spcAft>
              <a:buChar char="–"/>
              <a:defRPr sz="2000">
                <a:solidFill>
                  <a:schemeClr val="bg2"/>
                </a:solidFill>
                <a:latin typeface="+mn-lt"/>
                <a:ea typeface="ＭＳ Ｐゴシック" pitchFamily="34" charset="-128"/>
              </a:defRPr>
            </a:lvl4pPr>
            <a:lvl5pPr marL="2057400" indent="-228600" algn="l" rtl="0" eaLnBrk="0" fontAlgn="base" hangingPunct="0">
              <a:spcBef>
                <a:spcPct val="20000"/>
              </a:spcBef>
              <a:spcAft>
                <a:spcPct val="0"/>
              </a:spcAft>
              <a:buChar char="»"/>
              <a:defRPr sz="2000">
                <a:solidFill>
                  <a:schemeClr val="bg2"/>
                </a:solidFill>
                <a:latin typeface="+mn-lt"/>
                <a:ea typeface="ＭＳ Ｐゴシック" pitchFamily="34" charset="-128"/>
              </a:defRPr>
            </a:lvl5pPr>
            <a:lvl6pPr marL="2514600" indent="-228600" algn="l" rtl="0" fontAlgn="base">
              <a:spcBef>
                <a:spcPct val="20000"/>
              </a:spcBef>
              <a:spcAft>
                <a:spcPct val="0"/>
              </a:spcAft>
              <a:buChar char="»"/>
              <a:defRPr sz="2000">
                <a:solidFill>
                  <a:schemeClr val="bg2"/>
                </a:solidFill>
                <a:latin typeface="+mn-lt"/>
                <a:ea typeface="ＭＳ Ｐゴシック" charset="-128"/>
              </a:defRPr>
            </a:lvl6pPr>
            <a:lvl7pPr marL="2971800" indent="-228600" algn="l" rtl="0" fontAlgn="base">
              <a:spcBef>
                <a:spcPct val="20000"/>
              </a:spcBef>
              <a:spcAft>
                <a:spcPct val="0"/>
              </a:spcAft>
              <a:buChar char="»"/>
              <a:defRPr sz="2000">
                <a:solidFill>
                  <a:schemeClr val="bg2"/>
                </a:solidFill>
                <a:latin typeface="+mn-lt"/>
                <a:ea typeface="ＭＳ Ｐゴシック" charset="-128"/>
              </a:defRPr>
            </a:lvl7pPr>
            <a:lvl8pPr marL="3429000" indent="-228600" algn="l" rtl="0" fontAlgn="base">
              <a:spcBef>
                <a:spcPct val="20000"/>
              </a:spcBef>
              <a:spcAft>
                <a:spcPct val="0"/>
              </a:spcAft>
              <a:buChar char="»"/>
              <a:defRPr sz="2000">
                <a:solidFill>
                  <a:schemeClr val="bg2"/>
                </a:solidFill>
                <a:latin typeface="+mn-lt"/>
                <a:ea typeface="ＭＳ Ｐゴシック" charset="-128"/>
              </a:defRPr>
            </a:lvl8pPr>
            <a:lvl9pPr marL="3886200" indent="-228600" algn="l" rtl="0" fontAlgn="base">
              <a:spcBef>
                <a:spcPct val="20000"/>
              </a:spcBef>
              <a:spcAft>
                <a:spcPct val="0"/>
              </a:spcAft>
              <a:buChar char="»"/>
              <a:defRPr sz="2000">
                <a:solidFill>
                  <a:schemeClr val="bg2"/>
                </a:solidFill>
                <a:latin typeface="+mn-lt"/>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de-DE" sz="3600" b="1" u="none" strike="noStrike" kern="0" cap="none" spc="0" normalizeH="0" baseline="0" noProof="0" dirty="0">
                <a:ln>
                  <a:noFill/>
                </a:ln>
                <a:solidFill>
                  <a:srgbClr val="000000"/>
                </a:solidFill>
                <a:effectLst/>
                <a:uLnTx/>
                <a:uFillTx/>
                <a:latin typeface="Arial"/>
                <a:ea typeface="ＭＳ Ｐゴシック" pitchFamily="34" charset="-128"/>
              </a:rPr>
              <a:t>C-L-Psychiatrie und Psychotherapie</a:t>
            </a:r>
          </a:p>
        </p:txBody>
      </p:sp>
      <p:pic>
        <p:nvPicPr>
          <p:cNvPr id="4" name="Grafik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E22CAB2-64EC-451B-8088-382C49A29D0E}"/>
              </a:ext>
            </a:extLst>
          </p:cNvPr>
          <p:cNvPicPr>
            <a:picLocks noChangeAspect="1"/>
          </p:cNvPicPr>
          <p:nvPr/>
        </p:nvPicPr>
        <p:blipFill>
          <a:blip r:embed="rId2"/>
          <a:stretch>
            <a:fillRect/>
          </a:stretch>
        </p:blipFill>
        <p:spPr>
          <a:xfrm>
            <a:off x="5446620" y="3422026"/>
            <a:ext cx="6534150" cy="1556319"/>
          </a:xfrm>
          <a:prstGeom prst="rect">
            <a:avLst/>
          </a:prstGeom>
        </p:spPr>
      </p:pic>
      <p:pic>
        <p:nvPicPr>
          <p:cNvPr id="6" name="Grafik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3541A11-0EB3-4161-9A30-6492C67761A7}"/>
              </a:ext>
            </a:extLst>
          </p:cNvPr>
          <p:cNvPicPr>
            <a:picLocks noChangeAspect="1"/>
          </p:cNvPicPr>
          <p:nvPr/>
        </p:nvPicPr>
        <p:blipFill>
          <a:blip r:embed="rId3"/>
          <a:stretch>
            <a:fillRect/>
          </a:stretch>
        </p:blipFill>
        <p:spPr>
          <a:xfrm>
            <a:off x="1654828" y="1779494"/>
            <a:ext cx="3629025" cy="4733925"/>
          </a:xfrm>
          <a:prstGeom prst="rect">
            <a:avLst/>
          </a:prstGeom>
        </p:spPr>
      </p:pic>
      <p:sp>
        <p:nvSpPr>
          <p:cNvPr id="5" name="Textfeld 4"/>
          <p:cNvSpPr txBox="1"/>
          <p:nvPr/>
        </p:nvSpPr>
        <p:spPr>
          <a:xfrm>
            <a:off x="6612363" y="5868900"/>
            <a:ext cx="4191096" cy="369332"/>
          </a:xfrm>
          <a:prstGeom prst="rect">
            <a:avLst/>
          </a:prstGeom>
          <a:noFill/>
        </p:spPr>
        <p:txBody>
          <a:bodyPr wrap="none" rtlCol="0">
            <a:spAutoFit/>
          </a:bodyPr>
          <a:lstStyle/>
          <a:p>
            <a:r>
              <a:rPr lang="de-DE" dirty="0" smtClean="0"/>
              <a:t>Nickel, Diefenbacher, </a:t>
            </a:r>
            <a:r>
              <a:rPr lang="de-DE" dirty="0" err="1" smtClean="0"/>
              <a:t>Burian</a:t>
            </a:r>
            <a:r>
              <a:rPr lang="de-DE" dirty="0" smtClean="0"/>
              <a:t>, Härter (2024)</a:t>
            </a:r>
            <a:endParaRPr lang="de-DE"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68504470"/>
      </p:ext>
    </p:extLst>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E991BCE-81B4-4E7F-BA30-08174D35C148}"/>
              </a:ext>
            </a:extLst>
          </p:cNvPr>
          <p:cNvSpPr>
            <a:spLocks noGrp="1" noChangeArrowheads="1"/>
          </p:cNvSpPr>
          <p:nvPr>
            <p:ph type="title" idx="4294967295"/>
          </p:nvPr>
        </p:nvSpPr>
        <p:spPr/>
        <p:txBody>
          <a:bodyPr/>
          <a:lstStyle/>
          <a:p>
            <a:r>
              <a:rPr lang="de-DE" altLang="de-DE" sz="2800" dirty="0"/>
              <a:t>Psychotherapie im CL-Dienst -</a:t>
            </a:r>
            <a:br>
              <a:rPr lang="de-DE" altLang="de-DE" sz="2800" dirty="0"/>
            </a:br>
            <a:r>
              <a:rPr lang="de-DE" altLang="de-DE" sz="2800" i="1" dirty="0"/>
              <a:t>abhängig von der </a:t>
            </a:r>
            <a:r>
              <a:rPr lang="de-DE" altLang="de-DE" sz="2800" i="1" dirty="0" err="1"/>
              <a:t>Organisationform</a:t>
            </a:r>
            <a:endParaRPr lang="de-DE" altLang="de-DE" sz="2800" i="1" dirty="0"/>
          </a:p>
        </p:txBody>
      </p:sp>
      <p:sp>
        <p:nvSpPr>
          <p:cNvPr id="33795"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708A8A2-CA2C-47F5-9FB2-2C50F8EA298D}"/>
              </a:ext>
            </a:extLst>
          </p:cNvPr>
          <p:cNvSpPr>
            <a:spLocks noGrp="1" noChangeArrowheads="1"/>
          </p:cNvSpPr>
          <p:nvPr>
            <p:ph sz="half" idx="4294967295"/>
          </p:nvPr>
        </p:nvSpPr>
        <p:spPr>
          <a:xfrm>
            <a:off x="1524000" y="1357732"/>
            <a:ext cx="3365938" cy="4738268"/>
          </a:xfrm>
        </p:spPr>
        <p:txBody>
          <a:bodyPr/>
          <a:lstStyle/>
          <a:p>
            <a:r>
              <a:rPr lang="de-DE" altLang="de-DE" sz="2400" b="1"/>
              <a:t>A: Klassische Konsile </a:t>
            </a:r>
            <a:r>
              <a:rPr lang="de-DE" altLang="de-DE" sz="2400" b="1" i="1"/>
              <a:t>(</a:t>
            </a:r>
            <a:r>
              <a:rPr lang="de-DE" altLang="de-DE" sz="2400" i="1"/>
              <a:t>„on call“, „Feuerwehr“): </a:t>
            </a:r>
            <a:br>
              <a:rPr lang="de-DE" altLang="de-DE" sz="2400" i="1"/>
            </a:br>
            <a:endParaRPr lang="de-DE" altLang="de-DE" sz="2400" i="1"/>
          </a:p>
          <a:p>
            <a:pPr lvl="1"/>
            <a:r>
              <a:rPr lang="de-DE" altLang="de-DE" sz="2400">
                <a:solidFill>
                  <a:srgbClr val="3366FF"/>
                </a:solidFill>
              </a:rPr>
              <a:t>Überwiegend Einmal- Kontakte </a:t>
            </a:r>
            <a:br>
              <a:rPr lang="de-DE" altLang="de-DE" sz="2400">
                <a:solidFill>
                  <a:srgbClr val="3366FF"/>
                </a:solidFill>
              </a:rPr>
            </a:br>
            <a:endParaRPr lang="de-DE" altLang="de-DE" sz="2400">
              <a:solidFill>
                <a:srgbClr val="3366FF"/>
              </a:solidFill>
            </a:endParaRPr>
          </a:p>
          <a:p>
            <a:pPr lvl="1"/>
            <a:r>
              <a:rPr lang="de-DE" altLang="de-DE" sz="2400"/>
              <a:t>Zeit/Konsil bei Erstkontakt </a:t>
            </a:r>
            <a:r>
              <a:rPr lang="de-DE" altLang="de-DE" sz="2400">
                <a:solidFill>
                  <a:srgbClr val="3366FF"/>
                </a:solidFill>
              </a:rPr>
              <a:t>ca. 60-75min </a:t>
            </a:r>
            <a:br>
              <a:rPr lang="de-DE" altLang="de-DE" sz="2400">
                <a:solidFill>
                  <a:srgbClr val="3366FF"/>
                </a:solidFill>
              </a:rPr>
            </a:br>
            <a:r>
              <a:rPr lang="de-DE" altLang="de-DE" sz="2400" i="1"/>
              <a:t>(einschließlich Dokumentation)</a:t>
            </a:r>
          </a:p>
          <a:p>
            <a:pPr lvl="1"/>
            <a:endParaRPr lang="de-DE" altLang="de-DE" sz="2400"/>
          </a:p>
        </p:txBody>
      </p:sp>
      <p:sp>
        <p:nvSpPr>
          <p:cNvPr id="33796"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12F68F7-D2B1-419C-BECF-1A000659029C}"/>
              </a:ext>
            </a:extLst>
          </p:cNvPr>
          <p:cNvSpPr>
            <a:spLocks noGrp="1" noChangeArrowheads="1"/>
          </p:cNvSpPr>
          <p:nvPr>
            <p:ph sz="half" idx="4294967295"/>
          </p:nvPr>
        </p:nvSpPr>
        <p:spPr>
          <a:xfrm>
            <a:off x="6172200" y="1547520"/>
            <a:ext cx="4495800" cy="4548479"/>
          </a:xfrm>
        </p:spPr>
        <p:txBody>
          <a:bodyPr/>
          <a:lstStyle/>
          <a:p>
            <a:r>
              <a:rPr lang="de-DE" altLang="de-DE" sz="2400" b="1" dirty="0"/>
              <a:t>B: Liaison- Projekte</a:t>
            </a:r>
            <a:r>
              <a:rPr lang="de-DE" altLang="de-DE" sz="2400" dirty="0"/>
              <a:t/>
            </a:r>
            <a:br>
              <a:rPr lang="de-DE" altLang="de-DE" sz="2400" dirty="0"/>
            </a:br>
            <a:endParaRPr lang="de-DE" altLang="de-DE" sz="2400" dirty="0"/>
          </a:p>
          <a:p>
            <a:pPr lvl="1"/>
            <a:r>
              <a:rPr lang="de-DE" altLang="de-DE" sz="2400" dirty="0"/>
              <a:t>Integration des CL- Psychiaters in ein nicht-psychiatrisches Team</a:t>
            </a:r>
          </a:p>
          <a:p>
            <a:pPr lvl="1"/>
            <a:r>
              <a:rPr lang="de-DE" altLang="de-DE" sz="2400" dirty="0"/>
              <a:t>Arbeit mit Patienten und Team</a:t>
            </a:r>
          </a:p>
          <a:p>
            <a:pPr lvl="1"/>
            <a:r>
              <a:rPr lang="de-DE" altLang="de-DE" sz="2400" dirty="0"/>
              <a:t>Meist bei chronischen und komplexen Erkrankungen</a:t>
            </a:r>
          </a:p>
          <a:p>
            <a:pPr lvl="2"/>
            <a:r>
              <a:rPr lang="de-DE" altLang="de-DE" dirty="0"/>
              <a:t>Psychoonkologie</a:t>
            </a:r>
          </a:p>
          <a:p>
            <a:pPr lvl="2"/>
            <a:r>
              <a:rPr lang="de-DE" altLang="de-DE" dirty="0"/>
              <a:t>Schmerztherapie</a:t>
            </a:r>
          </a:p>
          <a:p>
            <a:pPr lvl="2"/>
            <a:r>
              <a:rPr lang="de-DE" altLang="de-DE" dirty="0" err="1"/>
              <a:t>Psychodiabetologie</a:t>
            </a:r>
            <a:endParaRPr lang="de-DE" altLang="de-DE" dirty="0"/>
          </a:p>
          <a:p>
            <a:pPr lvl="2"/>
            <a:r>
              <a:rPr lang="de-DE" altLang="de-DE" dirty="0"/>
              <a:t>Psychokardiologie etc.</a:t>
            </a:r>
          </a:p>
          <a:p>
            <a:pPr lvl="1"/>
            <a:endParaRPr lang="de-DE" altLang="de-DE" sz="2400"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3428C3B-4EA4-4E26-B786-BD12C9975BAF}"/>
              </a:ext>
            </a:extLst>
          </p:cNvPr>
          <p:cNvSpPr>
            <a:spLocks noGrp="1" noChangeArrowheads="1"/>
          </p:cNvSpPr>
          <p:nvPr>
            <p:ph type="title"/>
          </p:nvPr>
        </p:nvSpPr>
        <p:spPr>
          <a:xfrm>
            <a:off x="2209800" y="125413"/>
            <a:ext cx="7772400" cy="1143000"/>
          </a:xfrm>
        </p:spPr>
        <p:txBody>
          <a:bodyPr/>
          <a:lstStyle/>
          <a:p>
            <a:pPr eaLnBrk="1" hangingPunct="1">
              <a:defRPr/>
            </a:pPr>
            <a:r>
              <a:rPr lang="de-DE" altLang="de-DE">
                <a:ea typeface="MS PGothic" pitchFamily="34" charset="-128"/>
              </a:rPr>
              <a:t>Definition</a:t>
            </a:r>
            <a:r>
              <a:rPr lang="de-DE" altLang="de-DE" b="0">
                <a:ea typeface="MS PGothic" pitchFamily="34" charset="-128"/>
              </a:rPr>
              <a:t/>
            </a:r>
            <a:br>
              <a:rPr lang="de-DE" altLang="de-DE" b="0">
                <a:ea typeface="MS PGothic" pitchFamily="34" charset="-128"/>
              </a:rPr>
            </a:br>
            <a:endParaRPr lang="de-DE" altLang="de-DE" sz="2000" b="0">
              <a:ea typeface="MS PGothic" pitchFamily="34" charset="-128"/>
            </a:endParaRPr>
          </a:p>
        </p:txBody>
      </p:sp>
      <p:sp>
        <p:nvSpPr>
          <p:cNvPr id="30723"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A2C484D-3DF7-49BF-895F-42948D4846BA}"/>
              </a:ext>
            </a:extLst>
          </p:cNvPr>
          <p:cNvSpPr>
            <a:spLocks noGrp="1" noChangeArrowheads="1"/>
          </p:cNvSpPr>
          <p:nvPr>
            <p:ph type="body" idx="1"/>
          </p:nvPr>
        </p:nvSpPr>
        <p:spPr>
          <a:xfrm>
            <a:off x="1847851" y="1412876"/>
            <a:ext cx="8569325" cy="3313113"/>
          </a:xfrm>
        </p:spPr>
        <p:txBody>
          <a:bodyPr/>
          <a:lstStyle/>
          <a:p>
            <a:pPr eaLnBrk="1" hangingPunct="1">
              <a:spcBef>
                <a:spcPct val="50000"/>
              </a:spcBef>
              <a:buFontTx/>
              <a:buNone/>
            </a:pPr>
            <a:r>
              <a:rPr lang="de-DE" altLang="de-DE" sz="2400" b="1"/>
              <a:t>Liaisonpsychiatrie</a:t>
            </a:r>
            <a:endParaRPr lang="de-DE" altLang="de-DE" sz="2400" i="1"/>
          </a:p>
          <a:p>
            <a:pPr eaLnBrk="1" hangingPunct="1">
              <a:spcBef>
                <a:spcPct val="50000"/>
              </a:spcBef>
              <a:buFontTx/>
              <a:buNone/>
            </a:pPr>
            <a:r>
              <a:rPr lang="de-DE" altLang="de-DE" sz="2400"/>
              <a:t>zeitlich intensivere Integration des Psychiaters in einen Bereich der somatischen Medizin, wo er </a:t>
            </a:r>
            <a:r>
              <a:rPr lang="de-DE" altLang="de-DE" sz="2400" b="1" i="1">
                <a:solidFill>
                  <a:srgbClr val="FF0000"/>
                </a:solidFill>
              </a:rPr>
              <a:t>regelmäßig</a:t>
            </a:r>
            <a:r>
              <a:rPr lang="de-DE" altLang="de-DE" sz="2400"/>
              <a:t>, also auch ohne direkte Anforderung, präsent ist.</a:t>
            </a:r>
          </a:p>
          <a:p>
            <a:pPr eaLnBrk="1" hangingPunct="1">
              <a:spcBef>
                <a:spcPct val="50000"/>
              </a:spcBef>
              <a:buFontTx/>
              <a:buNone/>
            </a:pPr>
            <a:endParaRPr lang="de-DE" altLang="de-DE" sz="2400"/>
          </a:p>
          <a:p>
            <a:pPr eaLnBrk="1" hangingPunct="1">
              <a:spcBef>
                <a:spcPct val="50000"/>
              </a:spcBef>
              <a:buFontTx/>
              <a:buNone/>
            </a:pPr>
            <a:r>
              <a:rPr lang="de-DE" altLang="de-DE" sz="1600" i="1"/>
              <a:t>(Diefenbacher, 1999)</a:t>
            </a:r>
          </a:p>
        </p:txBody>
      </p:sp>
      <p:pic>
        <p:nvPicPr>
          <p:cNvPr id="30724"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34C6801-7AD1-4801-B431-112CC28559C6}"/>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35189" y="4637088"/>
            <a:ext cx="4924425" cy="19431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30725" name="Pictur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D8B16DF-DDDE-4CC6-96A1-CA5A826163F4}"/>
              </a:ext>
            </a:extLst>
          </p:cNvPr>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3755" r="3413"/>
          <a:stretch>
            <a:fillRect/>
          </a:stretch>
        </p:blipFill>
        <p:spPr bwMode="auto">
          <a:xfrm rot="370184">
            <a:off x="7319964" y="3473450"/>
            <a:ext cx="2701925" cy="34925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30726" name="Textfeld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95DE6F4-9464-41D0-AFE7-FA9374DA2CA3}"/>
              </a:ext>
            </a:extLst>
          </p:cNvPr>
          <p:cNvSpPr txBox="1">
            <a:spLocks noChangeArrowheads="1"/>
          </p:cNvSpPr>
          <p:nvPr/>
        </p:nvSpPr>
        <p:spPr bwMode="auto">
          <a:xfrm>
            <a:off x="4224339" y="65801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rPr>
              <a:t>Prof. Dr. med. Diefenbacher, Berlin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Grafik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ABEBD9C-E6FF-4C99-842B-BE9DFE332A88}"/>
              </a:ext>
            </a:extLst>
          </p:cNvPr>
          <p:cNvPicPr>
            <a:picLocks noChangeAspect="1"/>
          </p:cNvPicPr>
          <p:nvPr/>
        </p:nvPicPr>
        <p:blipFill>
          <a:blip r:embed="rId2"/>
          <a:stretch>
            <a:fillRect/>
          </a:stretch>
        </p:blipFill>
        <p:spPr>
          <a:xfrm>
            <a:off x="420077" y="811404"/>
            <a:ext cx="6341450" cy="5082842"/>
          </a:xfrm>
          <a:prstGeom prst="rect">
            <a:avLst/>
          </a:prstGeom>
        </p:spPr>
      </p:pic>
      <p:pic>
        <p:nvPicPr>
          <p:cNvPr id="9" name="Grafik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30461C0-F11C-4AAF-8EC8-C256EC22C3D0}"/>
              </a:ext>
            </a:extLst>
          </p:cNvPr>
          <p:cNvPicPr>
            <a:picLocks noChangeAspect="1"/>
          </p:cNvPicPr>
          <p:nvPr/>
        </p:nvPicPr>
        <p:blipFill>
          <a:blip r:embed="rId3"/>
          <a:stretch>
            <a:fillRect/>
          </a:stretch>
        </p:blipFill>
        <p:spPr>
          <a:xfrm>
            <a:off x="5543890" y="5422683"/>
            <a:ext cx="4953000" cy="847725"/>
          </a:xfrm>
          <a:prstGeom prst="rect">
            <a:avLst/>
          </a:prstGeom>
        </p:spPr>
      </p:pic>
      <p:sp>
        <p:nvSpPr>
          <p:cNvPr id="10" name="Ellips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F699B13-52A6-4BF0-B6F0-4B7C82F24C32}"/>
              </a:ext>
            </a:extLst>
          </p:cNvPr>
          <p:cNvSpPr/>
          <p:nvPr/>
        </p:nvSpPr>
        <p:spPr>
          <a:xfrm rot="21162382">
            <a:off x="5792471" y="5681675"/>
            <a:ext cx="1493240" cy="72984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56B1098-2414-4C9D-A105-159312C51F8F}"/>
              </a:ext>
            </a:extLst>
          </p:cNvPr>
          <p:cNvPicPr>
            <a:picLocks noChangeAspect="1"/>
          </p:cNvPicPr>
          <p:nvPr/>
        </p:nvPicPr>
        <p:blipFill>
          <a:blip r:embed="rId4"/>
          <a:stretch>
            <a:fillRect/>
          </a:stretch>
        </p:blipFill>
        <p:spPr>
          <a:xfrm>
            <a:off x="7484636" y="1568742"/>
            <a:ext cx="2501841" cy="3391671"/>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13079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Grafik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7DF34FA-4083-4300-98DD-4A84E1D7C2A3}"/>
              </a:ext>
            </a:extLst>
          </p:cNvPr>
          <p:cNvPicPr>
            <a:picLocks noChangeAspect="1"/>
          </p:cNvPicPr>
          <p:nvPr/>
        </p:nvPicPr>
        <p:blipFill>
          <a:blip r:embed="rId2"/>
          <a:stretch>
            <a:fillRect/>
          </a:stretch>
        </p:blipFill>
        <p:spPr>
          <a:xfrm>
            <a:off x="1313140" y="721453"/>
            <a:ext cx="1349355" cy="1829280"/>
          </a:xfrm>
          <a:prstGeom prst="rect">
            <a:avLst/>
          </a:prstGeom>
        </p:spPr>
      </p:pic>
      <p:pic>
        <p:nvPicPr>
          <p:cNvPr id="5" name="Grafi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D596E0C-B21A-443D-B733-0F6F2E01CD21}"/>
              </a:ext>
            </a:extLst>
          </p:cNvPr>
          <p:cNvPicPr>
            <a:picLocks noChangeAspect="1"/>
          </p:cNvPicPr>
          <p:nvPr/>
        </p:nvPicPr>
        <p:blipFill rotWithShape="1">
          <a:blip r:embed="rId3"/>
          <a:srcRect l="1826"/>
          <a:stretch/>
        </p:blipFill>
        <p:spPr>
          <a:xfrm>
            <a:off x="1840374" y="2033850"/>
            <a:ext cx="5208558" cy="4333875"/>
          </a:xfrm>
          <a:prstGeom prst="rect">
            <a:avLst/>
          </a:prstGeom>
        </p:spPr>
      </p:pic>
      <p:pic>
        <p:nvPicPr>
          <p:cNvPr id="7" name="Grafik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6885183-7C25-4CE0-815C-20BCEFA73A0A}"/>
              </a:ext>
            </a:extLst>
          </p:cNvPr>
          <p:cNvPicPr>
            <a:picLocks noChangeAspect="1"/>
          </p:cNvPicPr>
          <p:nvPr/>
        </p:nvPicPr>
        <p:blipFill>
          <a:blip r:embed="rId4"/>
          <a:stretch>
            <a:fillRect/>
          </a:stretch>
        </p:blipFill>
        <p:spPr>
          <a:xfrm>
            <a:off x="6923097" y="1354386"/>
            <a:ext cx="5067300" cy="398145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70105142"/>
      </p:ext>
    </p:extLst>
  </p:cSld>
  <p:clrMapOvr>
    <a:masterClrMapping/>
  </p:clrMapOvr>
  <mc:AlternateContent>
    <mc:Choice xmlns:mv="urn:schemas-microsoft-com:mac:vml" xmlns:mc="http://schemas.openxmlformats.org/markup-compatibility/2006" xmlns:p159="http://schemas.microsoft.com/office/powerpoint/2015/09/main" xmlns:p="http://schemas.openxmlformats.org/presentationml/2006/main" xmlns:r="http://schemas.openxmlformats.org/officeDocument/2006/relationships" xmlns:a="http://schemas.openxmlformats.org/drawingml/2006/main" xmlns="" Requires="p159">
      <p:transition xmlns:p14="http://schemas.microsoft.com/office/powerpoint/2010/main" spd="slow" p14:dur="2000">
        <p159:morph option="byObject"/>
      </p:transition>
    </mc:Choice>
    <mc:Fallback>
      <mp:transition xmlns:mp="http://schemas.microsoft.com/office/mac/powerpoint/2008/mai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2578"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F58DE4B-8AE7-49C6-9D97-53454CD4C88D}"/>
              </a:ext>
            </a:extLst>
          </p:cNvPr>
          <p:cNvSpPr>
            <a:spLocks noGrp="1"/>
          </p:cNvSpPr>
          <p:nvPr>
            <p:ph type="title"/>
          </p:nvPr>
        </p:nvSpPr>
        <p:spPr>
          <a:xfrm>
            <a:off x="1524000" y="1"/>
            <a:ext cx="9144000" cy="1052513"/>
          </a:xfrm>
        </p:spPr>
        <p:txBody>
          <a:bodyPr/>
          <a:lstStyle/>
          <a:p>
            <a:r>
              <a:rPr lang="de-DE" altLang="de-DE"/>
              <a:t>Die Schnittstelle vom KL-Dienst zur</a:t>
            </a:r>
            <a:br>
              <a:rPr lang="de-DE" altLang="de-DE"/>
            </a:br>
            <a:r>
              <a:rPr lang="de-DE" altLang="de-DE"/>
              <a:t>Ambulanten Behandlung</a:t>
            </a:r>
            <a:endParaRPr lang="de-DE" altLang="de-DE" sz="2000"/>
          </a:p>
        </p:txBody>
      </p:sp>
      <p:sp>
        <p:nvSpPr>
          <p:cNvPr id="152579"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4131270-2B29-46B0-8554-E51209187E40}"/>
              </a:ext>
            </a:extLst>
          </p:cNvPr>
          <p:cNvSpPr>
            <a:spLocks noGrp="1"/>
          </p:cNvSpPr>
          <p:nvPr>
            <p:ph idx="1"/>
          </p:nvPr>
        </p:nvSpPr>
        <p:spPr>
          <a:xfrm>
            <a:off x="2209800" y="1484313"/>
            <a:ext cx="7772400" cy="4114800"/>
          </a:xfrm>
        </p:spPr>
        <p:txBody>
          <a:bodyPr/>
          <a:lstStyle/>
          <a:p>
            <a:r>
              <a:rPr lang="de-DE" altLang="de-DE" sz="2800" dirty="0"/>
              <a:t>RCT (N=117)</a:t>
            </a:r>
          </a:p>
          <a:p>
            <a:r>
              <a:rPr lang="de-DE" altLang="de-DE" sz="2800" dirty="0"/>
              <a:t>KL-Patienten mit Angst und Depression</a:t>
            </a:r>
          </a:p>
          <a:p>
            <a:r>
              <a:rPr lang="de-DE" altLang="de-DE" sz="2800" dirty="0"/>
              <a:t>Nur 20% der Patienten erhielten die empfohlene Depressionsbehandlung durch ihre HÄ nach Entlassung</a:t>
            </a:r>
          </a:p>
          <a:p>
            <a:r>
              <a:rPr lang="de-DE" altLang="de-DE" sz="2800" dirty="0"/>
              <a:t>Bei Telefonat KL-HÄ: 85%</a:t>
            </a:r>
          </a:p>
          <a:p>
            <a:endParaRPr lang="de-DE" altLang="de-DE" sz="2800" dirty="0"/>
          </a:p>
        </p:txBody>
      </p:sp>
      <p:sp>
        <p:nvSpPr>
          <p:cNvPr id="152580" name="Textfeld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C5CEC03-5161-4082-A182-6DE89E6FB2C8}"/>
              </a:ext>
            </a:extLst>
          </p:cNvPr>
          <p:cNvSpPr txBox="1">
            <a:spLocks noChangeArrowheads="1"/>
          </p:cNvSpPr>
          <p:nvPr/>
        </p:nvSpPr>
        <p:spPr bwMode="auto">
          <a:xfrm>
            <a:off x="4224339" y="66690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cs typeface="Arial"/>
              </a:rPr>
              <a:t>Prof. Dr. med. Diefenbacher, Berlin</a:t>
            </a:r>
          </a:p>
        </p:txBody>
      </p:sp>
      <p:pic>
        <p:nvPicPr>
          <p:cNvPr id="152581" name="Inhaltsplatzhalter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81D8DCB-80A2-4620-B4AE-265A19FAE0AC}"/>
              </a:ext>
            </a:extLst>
          </p:cNvPr>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6450" b="-6450"/>
          <a:stretch>
            <a:fillRect/>
          </a:stretch>
        </p:blipFill>
        <p:spPr bwMode="auto">
          <a:xfrm rot="192938">
            <a:off x="5990291" y="4053316"/>
            <a:ext cx="4695825" cy="24860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spd="slow"/>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58E0E0B-125D-4972-9D1F-78B49F305157}"/>
              </a:ext>
            </a:extLst>
          </p:cNvPr>
          <p:cNvSpPr>
            <a:spLocks noGrp="1"/>
          </p:cNvSpPr>
          <p:nvPr>
            <p:ph type="title"/>
          </p:nvPr>
        </p:nvSpPr>
        <p:spPr>
          <a:xfrm>
            <a:off x="1524001" y="1"/>
            <a:ext cx="8101013" cy="1052513"/>
          </a:xfrm>
        </p:spPr>
        <p:txBody>
          <a:bodyPr/>
          <a:lstStyle/>
          <a:p>
            <a:pPr eaLnBrk="1" hangingPunct="1"/>
            <a:r>
              <a:rPr lang="en-GB" altLang="de-DE"/>
              <a:t>Miteinander Reden ist effektiv!</a:t>
            </a:r>
            <a:endParaRPr lang="en-GB" altLang="de-DE" sz="2400" i="1"/>
          </a:p>
        </p:txBody>
      </p:sp>
      <p:sp>
        <p:nvSpPr>
          <p:cNvPr id="153603" name="Textfeld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4B6A90E-4AB2-4252-BC5D-0780AB45D241}"/>
              </a:ext>
            </a:extLst>
          </p:cNvPr>
          <p:cNvSpPr txBox="1">
            <a:spLocks noChangeArrowheads="1"/>
          </p:cNvSpPr>
          <p:nvPr/>
        </p:nvSpPr>
        <p:spPr bwMode="auto">
          <a:xfrm>
            <a:off x="4224339" y="66690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cs typeface="Arial"/>
              </a:rPr>
              <a:t>Prof. Dr. med. Diefenbacher, Berlin</a:t>
            </a:r>
          </a:p>
        </p:txBody>
      </p:sp>
      <p:pic>
        <p:nvPicPr>
          <p:cNvPr id="153604"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6200A1C-29D1-41D8-952B-DF4037187540}"/>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84338" y="1768476"/>
            <a:ext cx="5168900" cy="288766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800000"/>
                <a:headEnd type="none" w="sm" len="sm"/>
                <a:tailEnd type="none" w="sm" len="sm"/>
              </a14:hiddenLine>
            </a:ext>
          </a:extLst>
        </p:spPr>
      </p:pic>
      <p:pic>
        <p:nvPicPr>
          <p:cNvPr id="153605" name="Pictur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2AC25E1-57ED-4CEA-B584-EA72F049327D}"/>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630988" y="1768476"/>
            <a:ext cx="3625850" cy="276066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12700">
                <a:solidFill>
                  <a:srgbClr val="000000"/>
                </a:solidFill>
                <a:miter lim="800000"/>
                <a:headEnd type="none" w="sm" len="sm"/>
                <a:tailEnd type="none" w="sm" len="sm"/>
              </a14:hiddenLine>
            </a:ext>
          </a:extLst>
        </p:spPr>
      </p:pic>
      <p:sp>
        <p:nvSpPr>
          <p:cNvPr id="8" name="Textfeld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56DE93F-AC2A-4031-8B74-A79B48F840BC}"/>
              </a:ext>
            </a:extLst>
          </p:cNvPr>
          <p:cNvSpPr txBox="1">
            <a:spLocks noChangeArrowheads="1"/>
          </p:cNvSpPr>
          <p:nvPr/>
        </p:nvSpPr>
        <p:spPr bwMode="auto">
          <a:xfrm>
            <a:off x="2413001" y="1412876"/>
            <a:ext cx="2970213" cy="365125"/>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de-DE" altLang="de-DE" sz="1778" b="1" kern="0">
                <a:solidFill>
                  <a:srgbClr val="000000"/>
                </a:solidFill>
                <a:cs typeface="Arial"/>
              </a:rPr>
              <a:t>Psychopharmakotherapie</a:t>
            </a:r>
          </a:p>
        </p:txBody>
      </p:sp>
      <p:sp>
        <p:nvSpPr>
          <p:cNvPr id="9" name="Textfeld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3A0ACF-9B63-4BB5-A7EC-C73E347664E6}"/>
              </a:ext>
            </a:extLst>
          </p:cNvPr>
          <p:cNvSpPr txBox="1">
            <a:spLocks noChangeArrowheads="1"/>
          </p:cNvSpPr>
          <p:nvPr/>
        </p:nvSpPr>
        <p:spPr bwMode="auto">
          <a:xfrm>
            <a:off x="7673975" y="1412876"/>
            <a:ext cx="1881188" cy="365125"/>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de-DE" altLang="de-DE" sz="1778" b="1" kern="0">
                <a:solidFill>
                  <a:srgbClr val="000000"/>
                </a:solidFill>
                <a:cs typeface="Arial"/>
              </a:rPr>
              <a:t>Psychotherapie</a:t>
            </a:r>
          </a:p>
        </p:txBody>
      </p:sp>
      <p:sp>
        <p:nvSpPr>
          <p:cNvPr id="10" name="Textfeld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5F142FC-B7E6-44A9-A1B8-D118AE9EE059}"/>
              </a:ext>
            </a:extLst>
          </p:cNvPr>
          <p:cNvSpPr txBox="1">
            <a:spLocks noChangeArrowheads="1"/>
          </p:cNvSpPr>
          <p:nvPr/>
        </p:nvSpPr>
        <p:spPr bwMode="auto">
          <a:xfrm>
            <a:off x="2733675" y="4941888"/>
            <a:ext cx="6958956" cy="338554"/>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de-DE" altLang="de-DE" sz="1600" b="1" kern="0" dirty="0">
                <a:solidFill>
                  <a:srgbClr val="000000"/>
                </a:solidFill>
                <a:cs typeface="Arial"/>
              </a:rPr>
              <a:t>TC = </a:t>
            </a:r>
            <a:r>
              <a:rPr lang="de-DE" altLang="de-DE" sz="1600" b="1" kern="0" dirty="0" err="1">
                <a:solidFill>
                  <a:srgbClr val="000000"/>
                </a:solidFill>
                <a:cs typeface="Arial"/>
              </a:rPr>
              <a:t>telephone</a:t>
            </a:r>
            <a:r>
              <a:rPr lang="de-DE" altLang="de-DE" sz="1600" b="1" kern="0" dirty="0">
                <a:solidFill>
                  <a:srgbClr val="000000"/>
                </a:solidFill>
                <a:cs typeface="Arial"/>
              </a:rPr>
              <a:t> </a:t>
            </a:r>
            <a:r>
              <a:rPr lang="de-DE" altLang="de-DE" sz="1600" b="1" kern="0" dirty="0" err="1">
                <a:solidFill>
                  <a:srgbClr val="000000"/>
                </a:solidFill>
                <a:cs typeface="Arial"/>
              </a:rPr>
              <a:t>call</a:t>
            </a:r>
            <a:r>
              <a:rPr lang="de-DE" altLang="de-DE" sz="1600" b="1" kern="0" dirty="0">
                <a:solidFill>
                  <a:srgbClr val="000000"/>
                </a:solidFill>
                <a:cs typeface="Arial"/>
              </a:rPr>
              <a:t>, CR = </a:t>
            </a:r>
            <a:r>
              <a:rPr lang="de-DE" altLang="de-DE" sz="1600" b="1" kern="0" dirty="0" err="1">
                <a:solidFill>
                  <a:srgbClr val="000000"/>
                </a:solidFill>
                <a:cs typeface="Arial"/>
              </a:rPr>
              <a:t>consultation</a:t>
            </a:r>
            <a:r>
              <a:rPr lang="de-DE" altLang="de-DE" sz="1600" b="1" kern="0" dirty="0">
                <a:solidFill>
                  <a:srgbClr val="000000"/>
                </a:solidFill>
                <a:cs typeface="Arial"/>
              </a:rPr>
              <a:t> </a:t>
            </a:r>
            <a:r>
              <a:rPr lang="de-DE" altLang="de-DE" sz="1600" b="1" kern="0" dirty="0" err="1">
                <a:solidFill>
                  <a:srgbClr val="000000"/>
                </a:solidFill>
                <a:cs typeface="Arial"/>
              </a:rPr>
              <a:t>report</a:t>
            </a:r>
            <a:r>
              <a:rPr lang="de-DE" altLang="de-DE" sz="1600" b="1" kern="0" dirty="0">
                <a:solidFill>
                  <a:srgbClr val="000000"/>
                </a:solidFill>
                <a:cs typeface="Arial"/>
              </a:rPr>
              <a:t>, CAU = </a:t>
            </a:r>
            <a:r>
              <a:rPr lang="de-DE" altLang="de-DE" sz="1600" b="1" kern="0" dirty="0" err="1">
                <a:solidFill>
                  <a:srgbClr val="000000"/>
                </a:solidFill>
                <a:cs typeface="Arial"/>
              </a:rPr>
              <a:t>discharge</a:t>
            </a:r>
            <a:r>
              <a:rPr lang="de-DE" altLang="de-DE" sz="1600" b="1" kern="0" dirty="0">
                <a:solidFill>
                  <a:srgbClr val="000000"/>
                </a:solidFill>
                <a:cs typeface="Arial"/>
              </a:rPr>
              <a:t> </a:t>
            </a:r>
            <a:r>
              <a:rPr lang="de-DE" altLang="de-DE" sz="1600" b="1" kern="0" dirty="0" err="1">
                <a:solidFill>
                  <a:srgbClr val="000000"/>
                </a:solidFill>
                <a:cs typeface="Arial"/>
              </a:rPr>
              <a:t>letter</a:t>
            </a:r>
            <a:r>
              <a:rPr lang="de-DE" altLang="de-DE" sz="1600" b="1" kern="0" dirty="0">
                <a:solidFill>
                  <a:srgbClr val="000000"/>
                </a:solidFill>
                <a:cs typeface="Arial"/>
              </a:rPr>
              <a:t> </a:t>
            </a:r>
          </a:p>
        </p:txBody>
      </p:sp>
      <p:sp>
        <p:nvSpPr>
          <p:cNvPr id="11"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A6D04B3-4678-4F0A-9C28-DDEB7FE53B36}"/>
              </a:ext>
            </a:extLst>
          </p:cNvPr>
          <p:cNvSpPr txBox="1">
            <a:spLocks noChangeArrowheads="1"/>
          </p:cNvSpPr>
          <p:nvPr/>
        </p:nvSpPr>
        <p:spPr bwMode="auto">
          <a:xfrm>
            <a:off x="3167063" y="5976939"/>
            <a:ext cx="6323012" cy="339725"/>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r>
              <a:rPr lang="de-DE" altLang="de-DE" sz="1600" i="1" kern="0" dirty="0">
                <a:solidFill>
                  <a:srgbClr val="000000"/>
                </a:solidFill>
                <a:cs typeface="Arial"/>
              </a:rPr>
              <a:t>Burian R, Franke M, Diefenbacher A. J </a:t>
            </a:r>
            <a:r>
              <a:rPr lang="de-DE" altLang="de-DE" sz="1600" i="1" kern="0" dirty="0" err="1">
                <a:solidFill>
                  <a:srgbClr val="000000"/>
                </a:solidFill>
                <a:cs typeface="Arial"/>
              </a:rPr>
              <a:t>Psom</a:t>
            </a:r>
            <a:r>
              <a:rPr lang="de-DE" altLang="de-DE" sz="1600" i="1" kern="0" dirty="0">
                <a:solidFill>
                  <a:srgbClr val="000000"/>
                </a:solidFill>
                <a:cs typeface="Arial"/>
              </a:rPr>
              <a:t> Res 2016; 86: 53-59</a:t>
            </a:r>
            <a:r>
              <a:rPr lang="de-DE" altLang="de-DE" sz="1600" b="1" i="1" kern="0" dirty="0">
                <a:solidFill>
                  <a:srgbClr val="000000"/>
                </a:solidFill>
                <a:cs typeface="Arial"/>
              </a:rPr>
              <a:t> </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Textfeld 4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BEBDD30-9FAB-4901-9385-57268F1B09E9}"/>
              </a:ext>
            </a:extLst>
          </p:cNvPr>
          <p:cNvSpPr txBox="1">
            <a:spLocks noChangeArrowheads="1"/>
          </p:cNvSpPr>
          <p:nvPr/>
        </p:nvSpPr>
        <p:spPr bwMode="auto">
          <a:xfrm>
            <a:off x="7618414" y="3090864"/>
            <a:ext cx="657225" cy="276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ja</a:t>
            </a:r>
          </a:p>
        </p:txBody>
      </p:sp>
      <p:sp>
        <p:nvSpPr>
          <p:cNvPr id="5" name="Textfeld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382821D-FE60-4996-9756-58F7712F8A3B}"/>
              </a:ext>
            </a:extLst>
          </p:cNvPr>
          <p:cNvSpPr txBox="1"/>
          <p:nvPr/>
        </p:nvSpPr>
        <p:spPr>
          <a:xfrm>
            <a:off x="3813175" y="225425"/>
            <a:ext cx="3024188" cy="523220"/>
          </a:xfrm>
          <a:prstGeom prst="rect">
            <a:avLst/>
          </a:prstGeom>
          <a:solidFill>
            <a:schemeClr val="accent1">
              <a:lumMod val="20000"/>
              <a:lumOff val="80000"/>
            </a:schemeClr>
          </a:solidFill>
        </p:spPr>
        <p:txBody>
          <a:bodyPr>
            <a:spAutoFit/>
          </a:bodyPr>
          <a:lstStyle/>
          <a:p>
            <a:pPr algn="ctr" eaLnBrk="0" hangingPunct="0">
              <a:defRPr/>
            </a:pPr>
            <a:r>
              <a:rPr lang="de-DE" sz="1400" dirty="0">
                <a:solidFill>
                  <a:srgbClr val="000000"/>
                </a:solidFill>
                <a:latin typeface="Arial"/>
                <a:ea typeface="ＭＳ Ｐゴシック" panose="020B0600070205080204" pitchFamily="34" charset="-128"/>
                <a:cs typeface="Arial"/>
              </a:rPr>
              <a:t>Patient*in kommt in die Notaufnahme </a:t>
            </a:r>
          </a:p>
        </p:txBody>
      </p:sp>
      <p:sp>
        <p:nvSpPr>
          <p:cNvPr id="6"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D1601EC-E96B-46A4-BAC8-79066A4E28DA}"/>
              </a:ext>
            </a:extLst>
          </p:cNvPr>
          <p:cNvSpPr txBox="1"/>
          <p:nvPr/>
        </p:nvSpPr>
        <p:spPr>
          <a:xfrm>
            <a:off x="3741738" y="666750"/>
            <a:ext cx="3078162" cy="523220"/>
          </a:xfrm>
          <a:prstGeom prst="rect">
            <a:avLst/>
          </a:prstGeom>
          <a:solidFill>
            <a:schemeClr val="accent1">
              <a:lumMod val="40000"/>
              <a:lumOff val="60000"/>
            </a:schemeClr>
          </a:solidFill>
        </p:spPr>
        <p:txBody>
          <a:bodyPr>
            <a:spAutoFit/>
          </a:bodyPr>
          <a:lstStyle/>
          <a:p>
            <a:pPr algn="ctr" eaLnBrk="0" hangingPunct="0">
              <a:defRPr/>
            </a:pPr>
            <a:r>
              <a:rPr lang="de-DE" sz="1400" dirty="0">
                <a:solidFill>
                  <a:srgbClr val="000000"/>
                </a:solidFill>
                <a:latin typeface="Arial"/>
                <a:ea typeface="ＭＳ Ｐゴシック" panose="020B0600070205080204" pitchFamily="34" charset="-128"/>
                <a:cs typeface="Arial"/>
              </a:rPr>
              <a:t>Triage durch Mitarbeiter Notaufnahme</a:t>
            </a:r>
          </a:p>
        </p:txBody>
      </p:sp>
      <p:sp>
        <p:nvSpPr>
          <p:cNvPr id="7" name="Textfeld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07B1CCD-D05C-4281-B3FF-661B26790E5B}"/>
              </a:ext>
            </a:extLst>
          </p:cNvPr>
          <p:cNvSpPr txBox="1"/>
          <p:nvPr/>
        </p:nvSpPr>
        <p:spPr>
          <a:xfrm>
            <a:off x="1703389" y="1406526"/>
            <a:ext cx="2232025" cy="523875"/>
          </a:xfrm>
          <a:prstGeom prst="rect">
            <a:avLst/>
          </a:prstGeom>
          <a:solidFill>
            <a:schemeClr val="accent1">
              <a:lumMod val="60000"/>
              <a:lumOff val="40000"/>
            </a:schemeClr>
          </a:solidFill>
          <a:ln>
            <a:solidFill>
              <a:schemeClr val="tx2">
                <a:lumMod val="40000"/>
                <a:lumOff val="60000"/>
              </a:schemeClr>
            </a:solidFill>
          </a:ln>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400">
                <a:solidFill>
                  <a:srgbClr val="000000"/>
                </a:solidFill>
                <a:ea typeface="ＭＳ Ｐゴシック" panose="020B0600070205080204" pitchFamily="34" charset="-128"/>
              </a:rPr>
              <a:t>Somatische Abklärung</a:t>
            </a:r>
          </a:p>
          <a:p>
            <a:pPr algn="ctr" eaLnBrk="1" fontAlgn="base" hangingPunct="1">
              <a:spcBef>
                <a:spcPct val="0"/>
              </a:spcBef>
              <a:spcAft>
                <a:spcPct val="0"/>
              </a:spcAft>
              <a:defRPr/>
            </a:pPr>
            <a:r>
              <a:rPr lang="de-DE" altLang="de-DE" sz="1400">
                <a:solidFill>
                  <a:srgbClr val="000000"/>
                </a:solidFill>
                <a:ea typeface="ＭＳ Ｐゴシック" panose="020B0600070205080204" pitchFamily="34" charset="-128"/>
              </a:rPr>
              <a:t>(Innere, Neurologie etc.)</a:t>
            </a:r>
          </a:p>
        </p:txBody>
      </p:sp>
      <p:sp>
        <p:nvSpPr>
          <p:cNvPr id="8" name="Textfeld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4A5F085-0A49-4CFB-9804-0B1C129A1D70}"/>
              </a:ext>
            </a:extLst>
          </p:cNvPr>
          <p:cNvSpPr txBox="1"/>
          <p:nvPr/>
        </p:nvSpPr>
        <p:spPr>
          <a:xfrm>
            <a:off x="6405564" y="1416050"/>
            <a:ext cx="2808287" cy="522288"/>
          </a:xfrm>
          <a:prstGeom prst="rect">
            <a:avLst/>
          </a:prstGeom>
          <a:solidFill>
            <a:schemeClr val="accent5">
              <a:lumMod val="20000"/>
              <a:lumOff val="8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400">
                <a:solidFill>
                  <a:srgbClr val="000000"/>
                </a:solidFill>
                <a:ea typeface="ＭＳ Ｐゴシック" panose="020B0600070205080204" pitchFamily="34" charset="-128"/>
              </a:rPr>
              <a:t>Psychiatrische Abklärung</a:t>
            </a:r>
          </a:p>
          <a:p>
            <a:pPr algn="ctr" eaLnBrk="1" fontAlgn="base" hangingPunct="1">
              <a:spcBef>
                <a:spcPct val="0"/>
              </a:spcBef>
              <a:spcAft>
                <a:spcPct val="0"/>
              </a:spcAft>
              <a:defRPr/>
            </a:pPr>
            <a:endParaRPr lang="de-DE" altLang="de-DE" sz="1400">
              <a:solidFill>
                <a:srgbClr val="000000"/>
              </a:solidFill>
              <a:ea typeface="ＭＳ Ｐゴシック" panose="020B0600070205080204" pitchFamily="34" charset="-128"/>
            </a:endParaRPr>
          </a:p>
        </p:txBody>
      </p:sp>
      <p:sp>
        <p:nvSpPr>
          <p:cNvPr id="9" name="Textfeld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209B2C-F112-4710-90C1-C50A979DCD5F}"/>
              </a:ext>
            </a:extLst>
          </p:cNvPr>
          <p:cNvSpPr txBox="1"/>
          <p:nvPr/>
        </p:nvSpPr>
        <p:spPr>
          <a:xfrm>
            <a:off x="5349875" y="2319338"/>
            <a:ext cx="2286000" cy="461962"/>
          </a:xfrm>
          <a:prstGeom prst="rect">
            <a:avLst/>
          </a:prstGeom>
          <a:solidFill>
            <a:schemeClr val="accent5">
              <a:lumMod val="40000"/>
              <a:lumOff val="6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Psychiatrische Ersteinschätzung</a:t>
            </a:r>
          </a:p>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Konsilpfleger*in</a:t>
            </a:r>
          </a:p>
        </p:txBody>
      </p:sp>
      <p:sp>
        <p:nvSpPr>
          <p:cNvPr id="10" name="Textfeld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7DB098C-5E8B-481E-ACFC-CD87B1A719E3}"/>
              </a:ext>
            </a:extLst>
          </p:cNvPr>
          <p:cNvSpPr txBox="1"/>
          <p:nvPr/>
        </p:nvSpPr>
        <p:spPr>
          <a:xfrm>
            <a:off x="5326064" y="3841751"/>
            <a:ext cx="2312987" cy="276225"/>
          </a:xfrm>
          <a:prstGeom prst="rect">
            <a:avLst/>
          </a:prstGeom>
          <a:solidFill>
            <a:schemeClr val="accent5"/>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Kriterien für Aufnahme</a:t>
            </a:r>
          </a:p>
        </p:txBody>
      </p:sp>
      <p:sp>
        <p:nvSpPr>
          <p:cNvPr id="11" name="Textfeld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2F5C9D9-B61A-4A35-8156-11A19F8DC493}"/>
              </a:ext>
            </a:extLst>
          </p:cNvPr>
          <p:cNvSpPr txBox="1"/>
          <p:nvPr/>
        </p:nvSpPr>
        <p:spPr>
          <a:xfrm>
            <a:off x="5343525" y="3152776"/>
            <a:ext cx="2305050" cy="461963"/>
          </a:xfrm>
          <a:prstGeom prst="rect">
            <a:avLst/>
          </a:prstGeom>
          <a:solidFill>
            <a:schemeClr val="accent5">
              <a:lumMod val="60000"/>
              <a:lumOff val="4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Kriterien für Abweisung durch Konsilpfleger*in</a:t>
            </a:r>
          </a:p>
        </p:txBody>
      </p:sp>
      <p:sp>
        <p:nvSpPr>
          <p:cNvPr id="12" name="Textfeld 1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3555F26-3516-4171-853F-31A304DCBB77}"/>
              </a:ext>
            </a:extLst>
          </p:cNvPr>
          <p:cNvSpPr txBox="1"/>
          <p:nvPr/>
        </p:nvSpPr>
        <p:spPr>
          <a:xfrm>
            <a:off x="7999413" y="2941639"/>
            <a:ext cx="1439862" cy="923925"/>
          </a:xfrm>
          <a:prstGeom prst="rect">
            <a:avLst/>
          </a:prstGeom>
          <a:solidFill>
            <a:schemeClr val="accent5">
              <a:lumMod val="60000"/>
              <a:lumOff val="4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Abweisung</a:t>
            </a:r>
          </a:p>
          <a:p>
            <a:pPr algn="ctr" eaLnBrk="1" fontAlgn="base" hangingPunct="1">
              <a:spcBef>
                <a:spcPct val="0"/>
              </a:spcBef>
              <a:spcAft>
                <a:spcPct val="0"/>
              </a:spcAft>
              <a:defRPr/>
            </a:pPr>
            <a:r>
              <a:rPr lang="de-DE" altLang="de-DE" sz="1000">
                <a:solidFill>
                  <a:srgbClr val="000000"/>
                </a:solidFill>
                <a:ea typeface="ＭＳ Ｐゴシック" panose="020B0600070205080204" pitchFamily="34" charset="-128"/>
              </a:rPr>
              <a:t>(z.B. Patient*in möchte lediglich einen geplanten Termin zum Entzug</a:t>
            </a:r>
            <a:r>
              <a:rPr lang="de-DE" altLang="de-DE" sz="1200">
                <a:solidFill>
                  <a:srgbClr val="000000"/>
                </a:solidFill>
                <a:ea typeface="ＭＳ Ｐゴシック" panose="020B0600070205080204" pitchFamily="34" charset="-128"/>
              </a:rPr>
              <a:t>)</a:t>
            </a:r>
          </a:p>
        </p:txBody>
      </p:sp>
      <p:sp>
        <p:nvSpPr>
          <p:cNvPr id="13" name="Textfeld 1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2C33FE1-2775-4683-97D4-D211C50FB896}"/>
              </a:ext>
            </a:extLst>
          </p:cNvPr>
          <p:cNvSpPr txBox="1"/>
          <p:nvPr/>
        </p:nvSpPr>
        <p:spPr>
          <a:xfrm>
            <a:off x="4748214" y="4540250"/>
            <a:ext cx="2314575" cy="1200150"/>
          </a:xfrm>
          <a:prstGeom prst="rect">
            <a:avLst/>
          </a:prstGeom>
          <a:solidFill>
            <a:schemeClr val="accent4">
              <a:lumMod val="60000"/>
              <a:lumOff val="4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Kriterien für ärztlichen Kontakt</a:t>
            </a:r>
          </a:p>
          <a:p>
            <a:pPr eaLnBrk="1" fontAlgn="base" hangingPunct="1">
              <a:spcBef>
                <a:spcPct val="0"/>
              </a:spcBef>
              <a:spcAft>
                <a:spcPct val="0"/>
              </a:spcAft>
              <a:buFont typeface="Arial" panose="020B0604020202020204" pitchFamily="34" charset="0"/>
              <a:buChar char="•"/>
              <a:defRPr/>
            </a:pPr>
            <a:r>
              <a:rPr lang="de-DE" altLang="de-DE" sz="1200">
                <a:solidFill>
                  <a:srgbClr val="000000"/>
                </a:solidFill>
                <a:ea typeface="ＭＳ Ｐゴシック" panose="020B0600070205080204" pitchFamily="34" charset="-128"/>
              </a:rPr>
              <a:t>PsychKG</a:t>
            </a:r>
          </a:p>
          <a:p>
            <a:pPr eaLnBrk="1" fontAlgn="base" hangingPunct="1">
              <a:spcBef>
                <a:spcPct val="0"/>
              </a:spcBef>
              <a:spcAft>
                <a:spcPct val="0"/>
              </a:spcAft>
              <a:buFont typeface="Arial" panose="020B0604020202020204" pitchFamily="34" charset="0"/>
              <a:buChar char="•"/>
              <a:defRPr/>
            </a:pPr>
            <a:r>
              <a:rPr lang="de-DE" altLang="de-DE" sz="1200">
                <a:solidFill>
                  <a:srgbClr val="000000"/>
                </a:solidFill>
                <a:ea typeface="ＭＳ Ｐゴシック" panose="020B0600070205080204" pitchFamily="34" charset="-128"/>
              </a:rPr>
              <a:t>akut psychotisch/manisch</a:t>
            </a:r>
          </a:p>
          <a:p>
            <a:pPr eaLnBrk="1" fontAlgn="base" hangingPunct="1">
              <a:spcBef>
                <a:spcPct val="0"/>
              </a:spcBef>
              <a:spcAft>
                <a:spcPct val="0"/>
              </a:spcAft>
              <a:buFont typeface="Arial" panose="020B0604020202020204" pitchFamily="34" charset="0"/>
              <a:buChar char="•"/>
              <a:defRPr/>
            </a:pPr>
            <a:r>
              <a:rPr lang="de-DE" altLang="de-DE" sz="1200">
                <a:solidFill>
                  <a:srgbClr val="000000"/>
                </a:solidFill>
                <a:ea typeface="ＭＳ Ｐゴシック" panose="020B0600070205080204" pitchFamily="34" charset="-128"/>
              </a:rPr>
              <a:t>hirnorganisch</a:t>
            </a:r>
          </a:p>
          <a:p>
            <a:pPr eaLnBrk="1" fontAlgn="base" hangingPunct="1">
              <a:spcBef>
                <a:spcPct val="0"/>
              </a:spcBef>
              <a:spcAft>
                <a:spcPct val="0"/>
              </a:spcAft>
              <a:buFont typeface="Arial" panose="020B0604020202020204" pitchFamily="34" charset="0"/>
              <a:buChar char="•"/>
              <a:defRPr/>
            </a:pPr>
            <a:r>
              <a:rPr lang="de-DE" altLang="de-DE" sz="1200">
                <a:solidFill>
                  <a:srgbClr val="000000"/>
                </a:solidFill>
                <a:ea typeface="ＭＳ Ｐゴシック" panose="020B0600070205080204" pitchFamily="34" charset="-128"/>
              </a:rPr>
              <a:t>Entzug (VAES)</a:t>
            </a:r>
          </a:p>
          <a:p>
            <a:pPr eaLnBrk="1" fontAlgn="base" hangingPunct="1">
              <a:spcBef>
                <a:spcPct val="0"/>
              </a:spcBef>
              <a:spcAft>
                <a:spcPct val="0"/>
              </a:spcAft>
              <a:buFont typeface="Arial" panose="020B0604020202020204" pitchFamily="34" charset="0"/>
              <a:buChar char="•"/>
              <a:defRPr/>
            </a:pPr>
            <a:r>
              <a:rPr lang="de-DE" altLang="de-DE" sz="1200">
                <a:solidFill>
                  <a:srgbClr val="000000"/>
                </a:solidFill>
                <a:ea typeface="ＭＳ Ｐゴシック" panose="020B0600070205080204" pitchFamily="34" charset="-128"/>
              </a:rPr>
              <a:t>Fokus Medikamente</a:t>
            </a:r>
          </a:p>
        </p:txBody>
      </p:sp>
      <p:sp>
        <p:nvSpPr>
          <p:cNvPr id="14" name="Textfeld 1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99C37EC-4CFE-49AA-AA9B-14A12845FB14}"/>
              </a:ext>
            </a:extLst>
          </p:cNvPr>
          <p:cNvSpPr txBox="1"/>
          <p:nvPr/>
        </p:nvSpPr>
        <p:spPr>
          <a:xfrm>
            <a:off x="5470526" y="6134101"/>
            <a:ext cx="2303463" cy="277813"/>
          </a:xfrm>
          <a:prstGeom prst="rect">
            <a:avLst/>
          </a:prstGeom>
          <a:solidFill>
            <a:schemeClr val="accent4">
              <a:lumMod val="75000"/>
            </a:schemeClr>
          </a:solidFill>
        </p:spPr>
        <p:txBody>
          <a:bodyPr>
            <a:spAutoFit/>
          </a:bodyPr>
          <a:lstStyle/>
          <a:p>
            <a:pPr algn="ctr" eaLnBrk="0" hangingPunct="0">
              <a:defRPr/>
            </a:pPr>
            <a:r>
              <a:rPr lang="de-DE" sz="1200" dirty="0">
                <a:solidFill>
                  <a:srgbClr val="FFFFFF"/>
                </a:solidFill>
                <a:latin typeface="Arial"/>
                <a:ea typeface="ＭＳ Ｐゴシック" panose="020B0600070205080204" pitchFamily="34" charset="-128"/>
                <a:cs typeface="Arial"/>
              </a:rPr>
              <a:t>Psychologin/Psychologe</a:t>
            </a:r>
          </a:p>
        </p:txBody>
      </p:sp>
      <p:cxnSp>
        <p:nvCxnSpPr>
          <p:cNvPr id="20" name="Gerade Verbindung mit Pfeil 1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CBAB035-869E-4591-8AEE-05A983584BFB}"/>
              </a:ext>
            </a:extLst>
          </p:cNvPr>
          <p:cNvCxnSpPr/>
          <p:nvPr/>
        </p:nvCxnSpPr>
        <p:spPr>
          <a:xfrm flipH="1">
            <a:off x="3935413" y="974726"/>
            <a:ext cx="1312862" cy="479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733E17E-77FF-4DFF-8BD8-D4FA2BF634E7}"/>
              </a:ext>
            </a:extLst>
          </p:cNvPr>
          <p:cNvCxnSpPr/>
          <p:nvPr/>
        </p:nvCxnSpPr>
        <p:spPr>
          <a:xfrm>
            <a:off x="5397501" y="974726"/>
            <a:ext cx="1008063" cy="441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Gerade Verbindung mit Pfeil 2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C0B356A-7BE4-461E-BCA8-E8E3B9B649FE}"/>
              </a:ext>
            </a:extLst>
          </p:cNvPr>
          <p:cNvCxnSpPr/>
          <p:nvPr/>
        </p:nvCxnSpPr>
        <p:spPr>
          <a:xfrm>
            <a:off x="7054850" y="1930400"/>
            <a:ext cx="0" cy="388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EA4F836-29D6-4EA1-AF7D-D53EA0C351B1}"/>
              </a:ext>
            </a:extLst>
          </p:cNvPr>
          <p:cNvCxnSpPr/>
          <p:nvPr/>
        </p:nvCxnSpPr>
        <p:spPr>
          <a:xfrm>
            <a:off x="7054850" y="2771775"/>
            <a:ext cx="0" cy="388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B61E636-6B93-4B1B-81EA-9039E4EA541C}"/>
              </a:ext>
            </a:extLst>
          </p:cNvPr>
          <p:cNvCxnSpPr/>
          <p:nvPr/>
        </p:nvCxnSpPr>
        <p:spPr>
          <a:xfrm>
            <a:off x="6959600" y="3632201"/>
            <a:ext cx="0" cy="233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55F5DB4-8AF9-4FC2-B383-A68B9B8F19D6}"/>
              </a:ext>
            </a:extLst>
          </p:cNvPr>
          <p:cNvCxnSpPr/>
          <p:nvPr/>
        </p:nvCxnSpPr>
        <p:spPr>
          <a:xfrm>
            <a:off x="5919788" y="4117976"/>
            <a:ext cx="0" cy="390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Gerade Verbindung mit Pfeil 3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8E8BF4D-2FFF-4B2C-A7E2-4CD11E33AB42}"/>
              </a:ext>
            </a:extLst>
          </p:cNvPr>
          <p:cNvCxnSpPr/>
          <p:nvPr/>
        </p:nvCxnSpPr>
        <p:spPr>
          <a:xfrm>
            <a:off x="5949950" y="5732464"/>
            <a:ext cx="0" cy="390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FB6498A-0A3D-4B8E-BC71-D5F604F0B8A3}"/>
              </a:ext>
            </a:extLst>
          </p:cNvPr>
          <p:cNvCxnSpPr/>
          <p:nvPr/>
        </p:nvCxnSpPr>
        <p:spPr>
          <a:xfrm>
            <a:off x="7659688" y="3284538"/>
            <a:ext cx="3238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Gerade Verbindung mit Pfeil 3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5794561-EA1C-41A9-A4F3-66819AEFAA39}"/>
              </a:ext>
            </a:extLst>
          </p:cNvPr>
          <p:cNvCxnSpPr/>
          <p:nvPr/>
        </p:nvCxnSpPr>
        <p:spPr>
          <a:xfrm>
            <a:off x="8434388" y="4005263"/>
            <a:ext cx="3238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feld 3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AC36FDC-E477-481E-A83A-2D505E478F18}"/>
              </a:ext>
            </a:extLst>
          </p:cNvPr>
          <p:cNvSpPr txBox="1"/>
          <p:nvPr/>
        </p:nvSpPr>
        <p:spPr>
          <a:xfrm>
            <a:off x="7999413" y="3865563"/>
            <a:ext cx="1439862" cy="646112"/>
          </a:xfrm>
          <a:prstGeom prst="rect">
            <a:avLst/>
          </a:prstGeom>
          <a:solidFill>
            <a:schemeClr val="accent5"/>
          </a:solidFill>
        </p:spPr>
        <p:txBody>
          <a:bodyPr>
            <a:spAutoFit/>
          </a:bodyPr>
          <a:lstStyle/>
          <a:p>
            <a:pPr algn="ctr" eaLnBrk="0" hangingPunct="0">
              <a:defRPr/>
            </a:pPr>
            <a:r>
              <a:rPr lang="de-DE" sz="1200" dirty="0">
                <a:solidFill>
                  <a:srgbClr val="000000"/>
                </a:solidFill>
                <a:latin typeface="Arial"/>
                <a:ea typeface="ＭＳ Ｐゴシック" panose="020B0600070205080204" pitchFamily="34" charset="-128"/>
                <a:cs typeface="Arial"/>
              </a:rPr>
              <a:t>Organisation der Aufnahme durch </a:t>
            </a:r>
            <a:r>
              <a:rPr lang="de-DE" sz="1200" dirty="0" err="1">
                <a:solidFill>
                  <a:srgbClr val="000000"/>
                </a:solidFill>
                <a:latin typeface="Arial"/>
                <a:ea typeface="ＭＳ Ｐゴシック" panose="020B0600070205080204" pitchFamily="34" charset="-128"/>
                <a:cs typeface="Arial"/>
              </a:rPr>
              <a:t>Konsilpfleger</a:t>
            </a:r>
            <a:r>
              <a:rPr lang="de-DE" sz="1200" dirty="0">
                <a:solidFill>
                  <a:srgbClr val="000000"/>
                </a:solidFill>
                <a:latin typeface="Arial"/>
                <a:ea typeface="ＭＳ Ｐゴシック" panose="020B0600070205080204" pitchFamily="34" charset="-128"/>
                <a:cs typeface="Arial"/>
              </a:rPr>
              <a:t>*in</a:t>
            </a:r>
          </a:p>
        </p:txBody>
      </p:sp>
      <p:sp>
        <p:nvSpPr>
          <p:cNvPr id="128023" name="Textfeld 3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CEA490B-65A0-4539-B009-8BDADE02EE3E}"/>
              </a:ext>
            </a:extLst>
          </p:cNvPr>
          <p:cNvSpPr txBox="1">
            <a:spLocks noChangeArrowheads="1"/>
          </p:cNvSpPr>
          <p:nvPr/>
        </p:nvSpPr>
        <p:spPr bwMode="auto">
          <a:xfrm>
            <a:off x="5643564" y="4175126"/>
            <a:ext cx="657225" cy="276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nein</a:t>
            </a:r>
          </a:p>
        </p:txBody>
      </p:sp>
      <p:sp>
        <p:nvSpPr>
          <p:cNvPr id="128024" name="Textfeld 3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48A0BA8-E787-48E8-BBC3-1F18AC465138}"/>
              </a:ext>
            </a:extLst>
          </p:cNvPr>
          <p:cNvSpPr txBox="1">
            <a:spLocks noChangeArrowheads="1"/>
          </p:cNvSpPr>
          <p:nvPr/>
        </p:nvSpPr>
        <p:spPr bwMode="auto">
          <a:xfrm>
            <a:off x="6197601" y="3592514"/>
            <a:ext cx="658813" cy="276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nein</a:t>
            </a:r>
          </a:p>
        </p:txBody>
      </p:sp>
      <p:sp>
        <p:nvSpPr>
          <p:cNvPr id="128025" name="Textfeld 4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22C8770-766A-4127-A797-03BA778E380F}"/>
              </a:ext>
            </a:extLst>
          </p:cNvPr>
          <p:cNvSpPr txBox="1">
            <a:spLocks noChangeArrowheads="1"/>
          </p:cNvSpPr>
          <p:nvPr/>
        </p:nvSpPr>
        <p:spPr bwMode="auto">
          <a:xfrm>
            <a:off x="5668964" y="5761038"/>
            <a:ext cx="657225" cy="27781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nein</a:t>
            </a:r>
          </a:p>
        </p:txBody>
      </p:sp>
      <p:sp>
        <p:nvSpPr>
          <p:cNvPr id="128026" name="Textfeld 4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67058C-1B74-4343-8B9A-A674C4A11A10}"/>
              </a:ext>
            </a:extLst>
          </p:cNvPr>
          <p:cNvSpPr txBox="1">
            <a:spLocks noChangeArrowheads="1"/>
          </p:cNvSpPr>
          <p:nvPr/>
        </p:nvSpPr>
        <p:spPr bwMode="auto">
          <a:xfrm>
            <a:off x="7629526" y="3810001"/>
            <a:ext cx="657225" cy="276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ja</a:t>
            </a:r>
          </a:p>
        </p:txBody>
      </p:sp>
      <p:sp>
        <p:nvSpPr>
          <p:cNvPr id="128027" name="Textfeld 5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8E87FC5-41E6-4F0F-A69C-9766BE9196F5}"/>
              </a:ext>
            </a:extLst>
          </p:cNvPr>
          <p:cNvSpPr txBox="1">
            <a:spLocks noChangeArrowheads="1"/>
          </p:cNvSpPr>
          <p:nvPr/>
        </p:nvSpPr>
        <p:spPr bwMode="auto">
          <a:xfrm rot="5400000">
            <a:off x="8035132" y="4050507"/>
            <a:ext cx="4159250" cy="646113"/>
          </a:xfrm>
          <a:prstGeom prst="rect">
            <a:avLst/>
          </a:prstGeom>
          <a:solidFill>
            <a:schemeClr val="bg1"/>
          </a:solidFill>
          <a:ln w="22225">
            <a:solidFill>
              <a:schemeClr val="tx2"/>
            </a:solidFill>
            <a:miter lim="800000"/>
            <a:headEnd/>
            <a:tailEnd/>
          </a:ln>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endParaRPr lang="de-DE" altLang="de-DE" sz="1200" b="1">
              <a:solidFill>
                <a:srgbClr val="000000"/>
              </a:solidFill>
              <a:latin typeface="Calibri" panose="020F0502020204030204" pitchFamily="34" charset="0"/>
            </a:endParaRPr>
          </a:p>
          <a:p>
            <a:pPr algn="ctr" fontAlgn="base">
              <a:lnSpc>
                <a:spcPct val="100000"/>
              </a:lnSpc>
              <a:spcBef>
                <a:spcPct val="0"/>
              </a:spcBef>
              <a:spcAft>
                <a:spcPct val="0"/>
              </a:spcAft>
              <a:buSzTx/>
              <a:buNone/>
            </a:pPr>
            <a:r>
              <a:rPr lang="de-DE" altLang="de-DE" sz="1200" b="1">
                <a:solidFill>
                  <a:srgbClr val="000000"/>
                </a:solidFill>
                <a:latin typeface="Calibri" panose="020F0502020204030204" pitchFamily="34" charset="0"/>
              </a:rPr>
              <a:t>Leitende*r Ärztin/Arzt  Konsildienst  </a:t>
            </a:r>
          </a:p>
          <a:p>
            <a:pPr algn="ctr" fontAlgn="base">
              <a:lnSpc>
                <a:spcPct val="100000"/>
              </a:lnSpc>
              <a:spcBef>
                <a:spcPct val="0"/>
              </a:spcBef>
              <a:spcAft>
                <a:spcPct val="0"/>
              </a:spcAft>
              <a:buSzTx/>
              <a:buNone/>
            </a:pPr>
            <a:endParaRPr lang="de-DE" altLang="de-DE" sz="1200" b="1">
              <a:solidFill>
                <a:srgbClr val="000000"/>
              </a:solidFill>
              <a:latin typeface="Calibri" panose="020F0502020204030204" pitchFamily="34" charset="0"/>
            </a:endParaRPr>
          </a:p>
        </p:txBody>
      </p:sp>
      <p:cxnSp>
        <p:nvCxnSpPr>
          <p:cNvPr id="70" name="Gerade Verbindung mit Pfeil 6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D11A538-EA1A-4B96-BDCC-52D41419935C}"/>
              </a:ext>
            </a:extLst>
          </p:cNvPr>
          <p:cNvCxnSpPr/>
          <p:nvPr/>
        </p:nvCxnSpPr>
        <p:spPr>
          <a:xfrm>
            <a:off x="7664450" y="4005263"/>
            <a:ext cx="3238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1" name="Gewinkelte Verbindung 9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2D434AC-4A31-47C4-BBB9-4FBB8D9F3A72}"/>
              </a:ext>
            </a:extLst>
          </p:cNvPr>
          <p:cNvCxnSpPr/>
          <p:nvPr/>
        </p:nvCxnSpPr>
        <p:spPr>
          <a:xfrm rot="10800000">
            <a:off x="3935414" y="1728789"/>
            <a:ext cx="3119437" cy="1228725"/>
          </a:xfrm>
          <a:prstGeom prst="bentConnector3">
            <a:avLst>
              <a:gd name="adj1" fmla="val 63976"/>
            </a:avLst>
          </a:prstGeom>
          <a:ln>
            <a:tailEnd type="arrow"/>
          </a:ln>
        </p:spPr>
        <p:style>
          <a:lnRef idx="1">
            <a:schemeClr val="accent1"/>
          </a:lnRef>
          <a:fillRef idx="0">
            <a:schemeClr val="accent1"/>
          </a:fillRef>
          <a:effectRef idx="0">
            <a:schemeClr val="accent1"/>
          </a:effectRef>
          <a:fontRef idx="minor">
            <a:schemeClr val="tx1"/>
          </a:fontRef>
        </p:style>
      </p:cxnSp>
      <p:sp>
        <p:nvSpPr>
          <p:cNvPr id="99" name="Geschweifte Klammer rechts 9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E199A48-9F12-4C47-9A8F-BE6DF4870805}"/>
              </a:ext>
            </a:extLst>
          </p:cNvPr>
          <p:cNvSpPr/>
          <p:nvPr/>
        </p:nvSpPr>
        <p:spPr>
          <a:xfrm>
            <a:off x="9336088" y="2124075"/>
            <a:ext cx="360362" cy="4287838"/>
          </a:xfrm>
          <a:prstGeom prst="righ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de-DE" sz="2400">
              <a:solidFill>
                <a:srgbClr val="000000"/>
              </a:solidFill>
              <a:latin typeface="Arial"/>
              <a:cs typeface="Arial"/>
            </a:endParaRPr>
          </a:p>
        </p:txBody>
      </p:sp>
      <p:cxnSp>
        <p:nvCxnSpPr>
          <p:cNvPr id="36" name="Gerade Verbindung mit Pfeil 3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D1736E6-AF39-4D8A-A60C-860EE526AE54}"/>
              </a:ext>
            </a:extLst>
          </p:cNvPr>
          <p:cNvCxnSpPr/>
          <p:nvPr/>
        </p:nvCxnSpPr>
        <p:spPr>
          <a:xfrm flipV="1">
            <a:off x="7100889" y="5175250"/>
            <a:ext cx="8985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8032" name="Rechteck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7094BAF-42FE-4612-B898-59D458DB519A}"/>
              </a:ext>
            </a:extLst>
          </p:cNvPr>
          <p:cNvSpPr>
            <a:spLocks noChangeArrowheads="1"/>
          </p:cNvSpPr>
          <p:nvPr/>
        </p:nvSpPr>
        <p:spPr bwMode="auto">
          <a:xfrm>
            <a:off x="7175500" y="4805364"/>
            <a:ext cx="598488" cy="276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1200">
                <a:solidFill>
                  <a:srgbClr val="FF0000"/>
                </a:solidFill>
                <a:latin typeface="Calibri" panose="020F0502020204030204" pitchFamily="34" charset="0"/>
              </a:rPr>
              <a:t>ja</a:t>
            </a:r>
          </a:p>
        </p:txBody>
      </p:sp>
      <p:sp>
        <p:nvSpPr>
          <p:cNvPr id="15" name="Textfeld 1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036D806-ACB4-4E45-AA17-E5999366A0D0}"/>
              </a:ext>
            </a:extLst>
          </p:cNvPr>
          <p:cNvSpPr txBox="1"/>
          <p:nvPr/>
        </p:nvSpPr>
        <p:spPr>
          <a:xfrm>
            <a:off x="7999413" y="4943476"/>
            <a:ext cx="1439862" cy="646113"/>
          </a:xfrm>
          <a:prstGeom prst="rect">
            <a:avLst/>
          </a:prstGeom>
          <a:solidFill>
            <a:schemeClr val="accent4">
              <a:lumMod val="60000"/>
              <a:lumOff val="40000"/>
            </a:schemeClr>
          </a:solidFill>
        </p:spPr>
        <p:txBody>
          <a:bodyPr>
            <a:spAutoFit/>
          </a:bodyPr>
          <a:lstStyle>
            <a:lvl1pPr eaLnBrk="0" hangingPunct="0">
              <a:defRPr sz="2400">
                <a:solidFill>
                  <a:schemeClr val="tx1"/>
                </a:solidFill>
                <a:latin typeface="Calibri" panose="020F0502020204030204" pitchFamily="34" charset="0"/>
                <a:cs typeface="Arial" panose="020B0604020202020204" pitchFamily="34" charset="0"/>
              </a:defRPr>
            </a:lvl1pPr>
            <a:lvl2pPr marL="37931725" indent="-37474525" eaLnBrk="0" hangingPunct="0">
              <a:defRPr sz="2400">
                <a:solidFill>
                  <a:schemeClr val="tx1"/>
                </a:solidFill>
                <a:latin typeface="Calibri" panose="020F0502020204030204" pitchFamily="34" charset="0"/>
                <a:cs typeface="Arial" panose="020B0604020202020204" pitchFamily="34" charset="0"/>
              </a:defRPr>
            </a:lvl2pPr>
            <a:lvl3pPr eaLnBrk="0" hangingPunct="0">
              <a:defRPr sz="2400">
                <a:solidFill>
                  <a:schemeClr val="tx1"/>
                </a:solidFill>
                <a:latin typeface="Calibri" panose="020F0502020204030204" pitchFamily="34" charset="0"/>
                <a:cs typeface="Arial" panose="020B0604020202020204" pitchFamily="34" charset="0"/>
              </a:defRPr>
            </a:lvl3pPr>
            <a:lvl4pPr eaLnBrk="0" hangingPunct="0">
              <a:defRPr sz="2400">
                <a:solidFill>
                  <a:schemeClr val="tx1"/>
                </a:solidFill>
                <a:latin typeface="Calibri" panose="020F0502020204030204" pitchFamily="34" charset="0"/>
                <a:cs typeface="Arial" panose="020B0604020202020204" pitchFamily="34" charset="0"/>
              </a:defRPr>
            </a:lvl4pPr>
            <a:lvl5pPr eaLnBrk="0" hangingPunct="0">
              <a:defRPr sz="2400">
                <a:solidFill>
                  <a:schemeClr val="tx1"/>
                </a:solidFill>
                <a:latin typeface="Calibri" panose="020F050202020403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Calibri" panose="020F0502020204030204" pitchFamily="34" charset="0"/>
                <a:cs typeface="Arial" panose="020B0604020202020204" pitchFamily="34" charset="0"/>
              </a:defRPr>
            </a:lvl9pPr>
          </a:lstStyle>
          <a:p>
            <a:pPr algn="ctr" eaLnBrk="1" fontAlgn="base" hangingPunct="1">
              <a:spcBef>
                <a:spcPct val="0"/>
              </a:spcBef>
              <a:spcAft>
                <a:spcPct val="0"/>
              </a:spcAft>
              <a:defRPr/>
            </a:pPr>
            <a:r>
              <a:rPr lang="de-DE" altLang="de-DE" sz="1200">
                <a:solidFill>
                  <a:srgbClr val="000000"/>
                </a:solidFill>
                <a:ea typeface="ＭＳ Ｐゴシック" panose="020B0600070205080204" pitchFamily="34" charset="-128"/>
              </a:rPr>
              <a:t>Ärztlich- psychiatrische Vorstellung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477C8E6-7AF1-4F6C-8C09-657F5C1072EB}"/>
              </a:ext>
            </a:extLst>
          </p:cNvPr>
          <p:cNvSpPr>
            <a:spLocks noGrp="1" noChangeArrowheads="1"/>
          </p:cNvSpPr>
          <p:nvPr>
            <p:ph type="body" idx="4294967295"/>
          </p:nvPr>
        </p:nvSpPr>
        <p:spPr>
          <a:xfrm>
            <a:off x="1703389" y="1752600"/>
            <a:ext cx="8713787" cy="2755900"/>
          </a:xfrm>
        </p:spPr>
        <p:txBody>
          <a:bodyPr/>
          <a:lstStyle/>
          <a:p>
            <a:pPr marL="0" indent="0" algn="just" eaLnBrk="1" hangingPunct="1">
              <a:lnSpc>
                <a:spcPct val="150000"/>
              </a:lnSpc>
              <a:buNone/>
              <a:tabLst>
                <a:tab pos="7442200" algn="r"/>
              </a:tabLst>
            </a:pPr>
            <a:r>
              <a:rPr lang="en-GB" altLang="de-DE" sz="2400"/>
              <a:t>Diagnosis and management of </a:t>
            </a:r>
            <a:r>
              <a:rPr lang="en-GB" altLang="de-DE" sz="2400" b="1"/>
              <a:t>delirium</a:t>
            </a:r>
            <a:r>
              <a:rPr lang="en-GB" altLang="de-DE" sz="2400"/>
              <a:t>, which can be regarded as a ‘</a:t>
            </a:r>
            <a:r>
              <a:rPr lang="en-GB" altLang="de-DE" sz="2400" b="1"/>
              <a:t>psychosomatic illness</a:t>
            </a:r>
            <a:r>
              <a:rPr lang="en-GB" altLang="de-DE" sz="2400"/>
              <a:t>’ </a:t>
            </a:r>
            <a:r>
              <a:rPr lang="en-GB" altLang="de-DE" sz="2400" i="1"/>
              <a:t>strictu sensu</a:t>
            </a:r>
            <a:r>
              <a:rPr lang="en-GB" altLang="de-DE" sz="2400"/>
              <a:t>, may be regarded as a “marker” of the overall quality of care given by a general hospital </a:t>
            </a:r>
            <a:r>
              <a:rPr lang="en-GB" altLang="de-DE" sz="1800" i="1"/>
              <a:t>(Diefenbacher, Leentjens 2005).</a:t>
            </a:r>
            <a:r>
              <a:rPr lang="en-GB" altLang="de-DE" sz="2400"/>
              <a:t> </a:t>
            </a:r>
            <a:endParaRPr lang="de-DE" altLang="de-DE" sz="2400" i="1"/>
          </a:p>
        </p:txBody>
      </p:sp>
      <p:sp>
        <p:nvSpPr>
          <p:cNvPr id="392195"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BA3837D-CFA5-435D-B1B5-1479F4D6D424}"/>
              </a:ext>
            </a:extLst>
          </p:cNvPr>
          <p:cNvSpPr>
            <a:spLocks noChangeArrowheads="1"/>
          </p:cNvSpPr>
          <p:nvPr/>
        </p:nvSpPr>
        <p:spPr bwMode="auto">
          <a:xfrm>
            <a:off x="2209800" y="-76200"/>
            <a:ext cx="7772400" cy="1143000"/>
          </a:xfrm>
          <a:prstGeom prst="rect">
            <a:avLst/>
          </a:prstGeom>
          <a:noFill/>
          <a:ln w="9525">
            <a:noFill/>
            <a:miter lim="800000"/>
            <a:headEnd/>
            <a:tailEnd/>
          </a:ln>
          <a:effectLst/>
        </p:spPr>
        <p:txBody>
          <a:bodyPr anchor="ctr"/>
          <a:lstStyle/>
          <a:p>
            <a:pPr algn="ctr" fontAlgn="base">
              <a:spcBef>
                <a:spcPct val="0"/>
              </a:spcBef>
              <a:spcAft>
                <a:spcPct val="0"/>
              </a:spcAft>
              <a:defRPr/>
            </a:pPr>
            <a:endParaRPr lang="en-US" sz="2800" b="1">
              <a:solidFill>
                <a:srgbClr val="333399"/>
              </a:solidFill>
              <a:effectLst>
                <a:outerShdw blurRad="38100" dist="38100" dir="2700000" algn="tl">
                  <a:srgbClr val="DDDDDD"/>
                </a:outerShdw>
              </a:effectLst>
              <a:latin typeface="Times New Roman" panose="02020603050405020304" pitchFamily="18" charset="0"/>
              <a:ea typeface="ＭＳ Ｐゴシック" charset="-128"/>
              <a:cs typeface="ＭＳ Ｐゴシック" charset="-128"/>
            </a:endParaRPr>
          </a:p>
        </p:txBody>
      </p:sp>
      <p:sp>
        <p:nvSpPr>
          <p:cNvPr id="392196"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415FB1E-344F-4A48-B2CA-6E3F3813AC56}"/>
              </a:ext>
            </a:extLst>
          </p:cNvPr>
          <p:cNvSpPr>
            <a:spLocks noGrp="1" noChangeArrowheads="1"/>
          </p:cNvSpPr>
          <p:nvPr>
            <p:ph type="title" idx="4294967295"/>
          </p:nvPr>
        </p:nvSpPr>
        <p:spPr/>
        <p:txBody>
          <a:bodyPr/>
          <a:lstStyle/>
          <a:p>
            <a:pPr eaLnBrk="1" hangingPunct="1">
              <a:defRPr/>
            </a:pPr>
            <a:r>
              <a:rPr lang="en-GB" altLang="de-DE" dirty="0">
                <a:effectLst>
                  <a:outerShdw blurRad="38100" dist="38100" dir="2700000" algn="tl">
                    <a:srgbClr val="C0C0C0"/>
                  </a:outerShdw>
                </a:effectLst>
                <a:ea typeface="ＭＳ Ｐゴシック" charset="-128"/>
                <a:cs typeface="+mj-cs"/>
              </a:rPr>
              <a:t>Delirium:  a Biopsychosocial Approach</a:t>
            </a:r>
          </a:p>
        </p:txBody>
      </p:sp>
      <p:pic>
        <p:nvPicPr>
          <p:cNvPr id="76805" name="Pictur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0C1359B-108A-4608-BCFF-3C87865E5F98}"/>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808664" y="3933825"/>
            <a:ext cx="4587875" cy="2565400"/>
          </a:xfrm>
          <a:prstGeom prst="rect">
            <a:avLst/>
          </a:prstGeom>
          <a:noFill/>
          <a:ln w="19050">
            <a:solidFill>
              <a:srgbClr val="800000"/>
            </a:solidFill>
            <a:miter lim="800000"/>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2534"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B27B345-44D6-4EA0-8A7C-6E4B9844F8CA}"/>
              </a:ext>
            </a:extLst>
          </p:cNvPr>
          <p:cNvSpPr txBox="1">
            <a:spLocks noChangeArrowheads="1"/>
          </p:cNvSpPr>
          <p:nvPr/>
        </p:nvSpPr>
        <p:spPr bwMode="auto">
          <a:xfrm>
            <a:off x="4008438" y="6453188"/>
            <a:ext cx="5327650"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rPr>
              <a:t>Prof. Dr. A. Diefenbacher, KEH</a:t>
            </a:r>
          </a:p>
        </p:txBody>
      </p:sp>
      <p:cxnSp>
        <p:nvCxnSpPr>
          <p:cNvPr id="22535" name="Gerade Verbindung mit Pfeil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F6E4C7D-A018-4703-9BF5-5CBD6AD9B2A9}"/>
              </a:ext>
            </a:extLst>
          </p:cNvPr>
          <p:cNvCxnSpPr>
            <a:cxnSpLocks noChangeShapeType="1"/>
          </p:cNvCxnSpPr>
          <p:nvPr/>
        </p:nvCxnSpPr>
        <p:spPr bwMode="auto">
          <a:xfrm>
            <a:off x="7248525" y="4652963"/>
            <a:ext cx="914400" cy="914400"/>
          </a:xfrm>
          <a:prstGeom prst="straightConnector1">
            <a:avLst/>
          </a:prstGeom>
          <a:noFill/>
          <a:ln w="9525">
            <a:solidFill>
              <a:schemeClr val="tx1"/>
            </a:solidFill>
            <a:round/>
            <a:headEnd/>
            <a:tailEnd type="arrow" w="med" len="me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6805"/>
                                        </p:tgtEl>
                                        <p:attrNameLst>
                                          <p:attrName>style.visibility</p:attrName>
                                        </p:attrNameLst>
                                      </p:cBhvr>
                                      <p:to>
                                        <p:strVal val="visible"/>
                                      </p:to>
                                    </p:set>
                                    <p:anim calcmode="lin" valueType="num">
                                      <p:cBhvr additive="base">
                                        <p:cTn id="7" dur="500" fill="hold"/>
                                        <p:tgtEl>
                                          <p:spTgt spid="76805"/>
                                        </p:tgtEl>
                                        <p:attrNameLst>
                                          <p:attrName>ppt_x</p:attrName>
                                        </p:attrNameLst>
                                      </p:cBhvr>
                                      <p:tavLst>
                                        <p:tav tm="0">
                                          <p:val>
                                            <p:strVal val="0-#ppt_w/2"/>
                                          </p:val>
                                        </p:tav>
                                        <p:tav tm="100000">
                                          <p:val>
                                            <p:strVal val="#ppt_x"/>
                                          </p:val>
                                        </p:tav>
                                      </p:tavLst>
                                    </p:anim>
                                    <p:anim calcmode="lin" valueType="num">
                                      <p:cBhvr additive="base">
                                        <p:cTn id="8" dur="500" fill="hold"/>
                                        <p:tgtEl>
                                          <p:spTgt spid="768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204F0EB-5C85-43FE-A095-88967A238A36}"/>
              </a:ext>
            </a:extLst>
          </p:cNvPr>
          <p:cNvSpPr>
            <a:spLocks noGrp="1"/>
          </p:cNvSpPr>
          <p:nvPr>
            <p:ph type="title"/>
          </p:nvPr>
        </p:nvSpPr>
        <p:spPr/>
        <p:txBody>
          <a:bodyPr/>
          <a:lstStyle/>
          <a:p>
            <a:endParaRPr lang="de-DE" altLang="de-DE"/>
          </a:p>
        </p:txBody>
      </p:sp>
      <p:sp>
        <p:nvSpPr>
          <p:cNvPr id="3"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804C772-E633-492E-98FB-B2B890738CFE}"/>
              </a:ext>
            </a:extLst>
          </p:cNvPr>
          <p:cNvSpPr>
            <a:spLocks noGrp="1"/>
          </p:cNvSpPr>
          <p:nvPr>
            <p:ph idx="1"/>
          </p:nvPr>
        </p:nvSpPr>
        <p:spPr>
          <a:xfrm>
            <a:off x="2135188" y="2997200"/>
            <a:ext cx="7772400" cy="4114800"/>
          </a:xfrm>
        </p:spPr>
        <p:txBody>
          <a:bodyPr/>
          <a:lstStyle/>
          <a:p>
            <a:pPr marL="0" indent="0" algn="ctr">
              <a:spcBef>
                <a:spcPct val="0"/>
              </a:spcBef>
              <a:buNone/>
              <a:defRPr/>
            </a:pPr>
            <a:r>
              <a:rPr lang="de-DE" sz="4000" b="1" kern="1200" dirty="0" err="1">
                <a:solidFill>
                  <a:srgbClr val="333399"/>
                </a:solidFill>
                <a:ea typeface="MS PGothic" pitchFamily="34" charset="-128"/>
              </a:rPr>
              <a:t>Delir</a:t>
            </a:r>
            <a:r>
              <a:rPr lang="de-DE" sz="4000" b="1" kern="1200" dirty="0">
                <a:solidFill>
                  <a:srgbClr val="333399"/>
                </a:solidFill>
                <a:ea typeface="MS PGothic" pitchFamily="34" charset="-128"/>
              </a:rPr>
              <a:t> (ICD-10 F05)</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44386"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3FBC157-8E40-430E-A14F-523DD3126140}"/>
              </a:ext>
            </a:extLst>
          </p:cNvPr>
          <p:cNvSpPr>
            <a:spLocks noChangeArrowheads="1"/>
          </p:cNvSpPr>
          <p:nvPr/>
        </p:nvSpPr>
        <p:spPr bwMode="auto">
          <a:xfrm>
            <a:off x="1524000" y="0"/>
            <a:ext cx="9144000" cy="1143000"/>
          </a:xfrm>
          <a:prstGeom prst="rect">
            <a:avLst/>
          </a:prstGeom>
          <a:solidFill>
            <a:srgbClr val="F8C55E"/>
          </a:solidFill>
          <a:ln>
            <a:noFill/>
          </a:ln>
          <a:extLs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0" fontAlgn="base" hangingPunct="0">
              <a:spcBef>
                <a:spcPct val="0"/>
              </a:spcBef>
              <a:spcAft>
                <a:spcPct val="0"/>
              </a:spcAft>
            </a:pPr>
            <a:endParaRPr lang="de-DE" altLang="de-DE">
              <a:solidFill>
                <a:srgbClr val="000000"/>
              </a:solidFill>
              <a:cs typeface="Arial"/>
            </a:endParaRPr>
          </a:p>
        </p:txBody>
      </p:sp>
      <p:sp>
        <p:nvSpPr>
          <p:cNvPr id="144387" name="Fußzeilen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9AF1693-1A88-4B07-8DB5-7FE71A39B0F9}"/>
              </a:ext>
            </a:extLst>
          </p:cNvPr>
          <p:cNvSpPr>
            <a:spLocks noGrp="1" noChangeArrowheads="1"/>
          </p:cNvSpPr>
          <p:nvPr>
            <p:ph type="ftr" sz="quarter" idx="4294967295"/>
          </p:nvPr>
        </p:nvSpPr>
        <p:spPr bwMode="auto">
          <a:xfrm>
            <a:off x="4648200" y="6356351"/>
            <a:ext cx="2895600" cy="365125"/>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indent="-3429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endParaRPr lang="en-US" altLang="de-DE" sz="1200">
              <a:solidFill>
                <a:srgbClr val="898989"/>
              </a:solidFill>
            </a:endParaRPr>
          </a:p>
        </p:txBody>
      </p:sp>
      <p:sp>
        <p:nvSpPr>
          <p:cNvPr id="144388"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E703D93-2D8C-4222-B0ED-3C28F88C9AF0}"/>
              </a:ext>
            </a:extLst>
          </p:cNvPr>
          <p:cNvSpPr>
            <a:spLocks noGrp="1"/>
          </p:cNvSpPr>
          <p:nvPr>
            <p:ph type="title" idx="4294967295"/>
          </p:nvPr>
        </p:nvSpPr>
        <p:spPr>
          <a:xfrm>
            <a:off x="1981200" y="-17463"/>
            <a:ext cx="8229600" cy="1143001"/>
          </a:xfrm>
        </p:spPr>
        <p:txBody>
          <a:bodyPr/>
          <a:lstStyle/>
          <a:p>
            <a:pPr eaLnBrk="1" hangingPunct="1"/>
            <a:r>
              <a:rPr lang="de-DE" altLang="de-DE">
                <a:solidFill>
                  <a:srgbClr val="17375E"/>
                </a:solidFill>
              </a:rPr>
              <a:t>Hyperästhetisch-emotionaler </a:t>
            </a:r>
            <a:br>
              <a:rPr lang="de-DE" altLang="de-DE">
                <a:solidFill>
                  <a:srgbClr val="17375E"/>
                </a:solidFill>
              </a:rPr>
            </a:br>
            <a:r>
              <a:rPr lang="de-DE" altLang="de-DE">
                <a:solidFill>
                  <a:srgbClr val="17375E"/>
                </a:solidFill>
              </a:rPr>
              <a:t>Schwächezustand </a:t>
            </a:r>
            <a:br>
              <a:rPr lang="de-DE" altLang="de-DE">
                <a:solidFill>
                  <a:srgbClr val="17375E"/>
                </a:solidFill>
              </a:rPr>
            </a:br>
            <a:r>
              <a:rPr lang="de-DE" altLang="de-DE" sz="1600" i="1"/>
              <a:t>(Bonhoeffer 1912)</a:t>
            </a:r>
          </a:p>
        </p:txBody>
      </p:sp>
      <p:sp>
        <p:nvSpPr>
          <p:cNvPr id="144389"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CA313BD-6509-4B81-96E7-24DC52D5FEE7}"/>
              </a:ext>
            </a:extLst>
          </p:cNvPr>
          <p:cNvSpPr>
            <a:spLocks noGrp="1"/>
          </p:cNvSpPr>
          <p:nvPr>
            <p:ph type="body" idx="4294967295"/>
          </p:nvPr>
        </p:nvSpPr>
        <p:spPr>
          <a:xfrm>
            <a:off x="2209800" y="1844675"/>
            <a:ext cx="7772400" cy="4114800"/>
          </a:xfrm>
        </p:spPr>
        <p:txBody>
          <a:bodyPr/>
          <a:lstStyle/>
          <a:p>
            <a:pPr eaLnBrk="1" hangingPunct="1"/>
            <a:r>
              <a:rPr lang="de-DE" altLang="de-DE"/>
              <a:t>Achsensymptom Bewusstseinstrübung kann auch fehlen !</a:t>
            </a:r>
          </a:p>
          <a:p>
            <a:pPr eaLnBrk="1" hangingPunct="1"/>
            <a:endParaRPr lang="de-DE" altLang="de-DE"/>
          </a:p>
          <a:p>
            <a:pPr eaLnBrk="1" hangingPunct="1">
              <a:lnSpc>
                <a:spcPct val="125000"/>
              </a:lnSpc>
            </a:pPr>
            <a:r>
              <a:rPr lang="de-DE" altLang="de-DE" i="1">
                <a:solidFill>
                  <a:srgbClr val="FF0000"/>
                </a:solidFill>
              </a:rPr>
              <a:t>Launische Reizbarkeit, Affektinkontinenz, </a:t>
            </a:r>
            <a:br>
              <a:rPr lang="de-DE" altLang="de-DE" i="1">
                <a:solidFill>
                  <a:srgbClr val="FF0000"/>
                </a:solidFill>
              </a:rPr>
            </a:br>
            <a:r>
              <a:rPr lang="de-DE" altLang="de-DE" i="1">
                <a:solidFill>
                  <a:srgbClr val="FF0000"/>
                </a:solidFill>
              </a:rPr>
              <a:t>Neigung zu Tränenausbrüchen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FFF8A12-D879-42AF-9D12-153317032364}"/>
              </a:ext>
            </a:extLst>
          </p:cNvPr>
          <p:cNvSpPr>
            <a:spLocks noGrp="1"/>
          </p:cNvSpPr>
          <p:nvPr>
            <p:ph type="title"/>
          </p:nvPr>
        </p:nvSpPr>
        <p:spPr/>
        <p:txBody>
          <a:bodyPr/>
          <a:lstStyle/>
          <a:p>
            <a:pPr>
              <a:defRPr/>
            </a:pPr>
            <a:endParaRPr lang="de-DE" altLang="de-DE" b="0"/>
          </a:p>
        </p:txBody>
      </p:sp>
      <p:sp>
        <p:nvSpPr>
          <p:cNvPr id="44035"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41D408-D458-4252-8DB6-D08DE2A2B092}"/>
              </a:ext>
            </a:extLst>
          </p:cNvPr>
          <p:cNvSpPr>
            <a:spLocks noGrp="1"/>
          </p:cNvSpPr>
          <p:nvPr>
            <p:ph idx="1"/>
          </p:nvPr>
        </p:nvSpPr>
        <p:spPr>
          <a:xfrm>
            <a:off x="1774825" y="2420938"/>
            <a:ext cx="8642350" cy="4114800"/>
          </a:xfrm>
        </p:spPr>
        <p:txBody>
          <a:bodyPr/>
          <a:lstStyle/>
          <a:p>
            <a:pPr marL="0" indent="0" algn="ctr">
              <a:buNone/>
              <a:defRPr/>
            </a:pPr>
            <a:endParaRPr lang="de-DE" altLang="de-DE" sz="4000" dirty="0">
              <a:solidFill>
                <a:schemeClr val="bg1"/>
              </a:solidFill>
              <a:effectLst>
                <a:outerShdw blurRad="38100" dist="38100" dir="2700000" algn="tl">
                  <a:srgbClr val="C0C0C0"/>
                </a:outerShdw>
              </a:effectLst>
            </a:endParaRPr>
          </a:p>
          <a:p>
            <a:pPr marL="0" indent="0" algn="ctr">
              <a:buNone/>
              <a:defRPr/>
            </a:pPr>
            <a:r>
              <a:rPr lang="de-DE" altLang="de-DE" sz="4000" b="1" dirty="0">
                <a:solidFill>
                  <a:schemeClr val="bg1"/>
                </a:solidFill>
                <a:effectLst>
                  <a:outerShdw blurRad="38100" dist="38100" dir="2700000" algn="tl">
                    <a:srgbClr val="C0C0C0"/>
                  </a:outerShdw>
                </a:effectLst>
              </a:rPr>
              <a:t>BIO-</a:t>
            </a:r>
            <a:r>
              <a:rPr lang="de-DE" altLang="de-DE" sz="4000" i="1" dirty="0">
                <a:solidFill>
                  <a:schemeClr val="bg1"/>
                </a:solidFill>
                <a:effectLst>
                  <a:outerShdw blurRad="38100" dist="38100" dir="2700000" algn="tl">
                    <a:srgbClr val="C0C0C0"/>
                  </a:outerShdw>
                </a:effectLst>
              </a:rPr>
              <a:t>psychosozial</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8"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31689C4-AC57-4027-A221-EC429607F86A}"/>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5911" t="12549" r="4024" b="12454"/>
          <a:stretch>
            <a:fillRect/>
          </a:stretch>
        </p:blipFill>
        <p:spPr bwMode="auto">
          <a:xfrm>
            <a:off x="1524000" y="765176"/>
            <a:ext cx="9144000" cy="60928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693699" name="Text Box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AF3ABD-DFA4-40BF-A0C1-148285154BCC}"/>
              </a:ext>
            </a:extLst>
          </p:cNvPr>
          <p:cNvSpPr txBox="1">
            <a:spLocks noChangeArrowheads="1"/>
          </p:cNvSpPr>
          <p:nvPr/>
        </p:nvSpPr>
        <p:spPr bwMode="auto">
          <a:xfrm>
            <a:off x="1847850" y="188913"/>
            <a:ext cx="8064500" cy="457200"/>
          </a:xfrm>
          <a:prstGeom prst="rect">
            <a:avLst/>
          </a:prstGeom>
          <a:noFill/>
          <a:ln w="9525">
            <a:noFill/>
            <a:miter lim="800000"/>
            <a:headEnd/>
            <a:tailEnd/>
          </a:ln>
          <a:effectLst/>
        </p:spPr>
        <p:txBody>
          <a:bodyPr>
            <a:spAutoFit/>
          </a:bodyPr>
          <a:lstStyle/>
          <a:p>
            <a:pPr eaLnBrk="0" fontAlgn="base" hangingPunct="0">
              <a:spcBef>
                <a:spcPct val="50000"/>
              </a:spcBef>
              <a:spcAft>
                <a:spcPct val="0"/>
              </a:spcAft>
              <a:defRPr/>
            </a:pPr>
            <a:r>
              <a:rPr lang="en-US" sz="2400">
                <a:solidFill>
                  <a:srgbClr val="FFFFFF"/>
                </a:solidFill>
                <a:latin typeface="Times New Roman" charset="0"/>
                <a:ea typeface="ＭＳ Ｐゴシック" panose="020B0600070205080204" pitchFamily="34" charset="-128"/>
              </a:rPr>
              <a:t>Pathoetiological Model of Delirium </a:t>
            </a:r>
            <a:r>
              <a:rPr lang="en-US" sz="2400" i="1">
                <a:solidFill>
                  <a:srgbClr val="FFFFFF"/>
                </a:solidFill>
                <a:latin typeface="Times New Roman" charset="0"/>
                <a:ea typeface="ＭＳ Ｐゴシック" panose="020B0600070205080204" pitchFamily="34" charset="-128"/>
              </a:rPr>
              <a:t>(Maldonado 2008)</a:t>
            </a:r>
            <a:r>
              <a:rPr lang="en-US" sz="2400">
                <a:solidFill>
                  <a:srgbClr val="FFFFFF"/>
                </a:solidFill>
                <a:effectLst>
                  <a:outerShdw blurRad="38100" dist="38100" dir="2700000" algn="tl">
                    <a:srgbClr val="DDDDDD"/>
                  </a:outerShdw>
                </a:effectLst>
                <a:latin typeface="Times New Roman" charset="0"/>
                <a:ea typeface="ＭＳ Ｐゴシック" panose="020B0600070205080204" pitchFamily="34" charset="-128"/>
              </a:rPr>
              <a:t> </a:t>
            </a:r>
          </a:p>
        </p:txBody>
      </p:sp>
      <p:sp>
        <p:nvSpPr>
          <p:cNvPr id="24580" name="Oval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52931C3-4806-48B5-92A4-063BF662BBD7}"/>
              </a:ext>
            </a:extLst>
          </p:cNvPr>
          <p:cNvSpPr>
            <a:spLocks noChangeArrowheads="1"/>
          </p:cNvSpPr>
          <p:nvPr/>
        </p:nvSpPr>
        <p:spPr bwMode="auto">
          <a:xfrm>
            <a:off x="7104063" y="4292601"/>
            <a:ext cx="647700" cy="792163"/>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1" name="Oval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003587E-4E3E-4E85-9905-8B31392FA683}"/>
              </a:ext>
            </a:extLst>
          </p:cNvPr>
          <p:cNvSpPr>
            <a:spLocks noChangeArrowheads="1"/>
          </p:cNvSpPr>
          <p:nvPr/>
        </p:nvSpPr>
        <p:spPr bwMode="auto">
          <a:xfrm>
            <a:off x="5016500" y="1052513"/>
            <a:ext cx="647700" cy="360362"/>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2" name="Oval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DB3C93B-7039-446C-A2FD-5B8E081BF8AD}"/>
              </a:ext>
            </a:extLst>
          </p:cNvPr>
          <p:cNvSpPr>
            <a:spLocks noChangeArrowheads="1"/>
          </p:cNvSpPr>
          <p:nvPr/>
        </p:nvSpPr>
        <p:spPr bwMode="auto">
          <a:xfrm>
            <a:off x="9048750" y="6381750"/>
            <a:ext cx="719138" cy="331788"/>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3" name="Oval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499F1ED-5306-4441-8781-F890EA51EC3C}"/>
              </a:ext>
            </a:extLst>
          </p:cNvPr>
          <p:cNvSpPr>
            <a:spLocks noChangeArrowheads="1"/>
          </p:cNvSpPr>
          <p:nvPr/>
        </p:nvSpPr>
        <p:spPr bwMode="auto">
          <a:xfrm>
            <a:off x="9696450" y="2997201"/>
            <a:ext cx="647700" cy="360363"/>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4" name="Oval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296A53B-AEC4-4A35-BFD7-8C71501C0FE7}"/>
              </a:ext>
            </a:extLst>
          </p:cNvPr>
          <p:cNvSpPr>
            <a:spLocks noChangeArrowheads="1"/>
          </p:cNvSpPr>
          <p:nvPr/>
        </p:nvSpPr>
        <p:spPr bwMode="auto">
          <a:xfrm>
            <a:off x="8040689" y="5013326"/>
            <a:ext cx="719137" cy="360363"/>
          </a:xfrm>
          <a:prstGeom prst="ellipse">
            <a:avLst/>
          </a:prstGeom>
          <a:noFill/>
          <a:ln w="9525">
            <a:solidFill>
              <a:srgbClr val="008000"/>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5" name="Oval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FE2BBEA-1E9A-4D0A-8AF9-DEB8E1C2C0FA}"/>
              </a:ext>
            </a:extLst>
          </p:cNvPr>
          <p:cNvSpPr>
            <a:spLocks noChangeArrowheads="1"/>
          </p:cNvSpPr>
          <p:nvPr/>
        </p:nvSpPr>
        <p:spPr bwMode="auto">
          <a:xfrm>
            <a:off x="8040688" y="3789363"/>
            <a:ext cx="1008062" cy="431800"/>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
        <p:nvSpPr>
          <p:cNvPr id="24586" name="Oval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782DDEF-20FF-420E-B8E6-D352AB864943}"/>
              </a:ext>
            </a:extLst>
          </p:cNvPr>
          <p:cNvSpPr>
            <a:spLocks noChangeArrowheads="1"/>
          </p:cNvSpPr>
          <p:nvPr/>
        </p:nvSpPr>
        <p:spPr bwMode="auto">
          <a:xfrm>
            <a:off x="9551988" y="1916113"/>
            <a:ext cx="647700" cy="360362"/>
          </a:xfrm>
          <a:prstGeom prst="ellipse">
            <a:avLst/>
          </a:prstGeom>
          <a:noFill/>
          <a:ln w="9525">
            <a:solidFill>
              <a:schemeClr val="accent2"/>
            </a:solidFill>
            <a:round/>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5410" name="Picture 2" descr="T:\Chefarzt\Abteilungsleitung Psychiatrie\9 Wissenschaft\91 Wissen verbreiten\91-06 Materialien_Folien_Vorlagen_Links\09 Leitmotifs.jpg">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3AE8E09-5243-4821-8E5E-3B281195386A}"/>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335088" y="0"/>
            <a:ext cx="9531351" cy="68643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472D5ED-FBA7-488F-8C90-CC75137642A2}"/>
              </a:ext>
            </a:extLst>
          </p:cNvPr>
          <p:cNvSpPr>
            <a:spLocks noChangeArrowheads="1"/>
          </p:cNvSpPr>
          <p:nvPr/>
        </p:nvSpPr>
        <p:spPr bwMode="auto">
          <a:xfrm>
            <a:off x="1524000" y="0"/>
            <a:ext cx="9144000" cy="1143000"/>
          </a:xfrm>
          <a:prstGeom prst="rect">
            <a:avLst/>
          </a:prstGeom>
          <a:solidFill>
            <a:srgbClr val="F8C55E"/>
          </a:solidFill>
          <a:ln>
            <a:noFill/>
          </a:ln>
          <a:extLs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0" fontAlgn="base" hangingPunct="0">
              <a:spcBef>
                <a:spcPct val="0"/>
              </a:spcBef>
              <a:spcAft>
                <a:spcPct val="0"/>
              </a:spcAft>
            </a:pPr>
            <a:endParaRPr lang="de-DE" altLang="de-DE">
              <a:solidFill>
                <a:srgbClr val="000000"/>
              </a:solidFill>
              <a:cs typeface="Arial"/>
            </a:endParaRPr>
          </a:p>
        </p:txBody>
      </p:sp>
      <p:pic>
        <p:nvPicPr>
          <p:cNvPr id="142339" name="Picture 2" descr="Uhrentest">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C6A775E-E6C4-48B9-9ACF-65D270C9ADF0}"/>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448301" y="2057401"/>
            <a:ext cx="4511675" cy="377507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38915"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60C59A4-0D7D-4496-9CD7-975773764DCA}"/>
              </a:ext>
            </a:extLst>
          </p:cNvPr>
          <p:cNvSpPr>
            <a:spLocks noGrp="1" noChangeArrowheads="1"/>
          </p:cNvSpPr>
          <p:nvPr>
            <p:ph type="title"/>
          </p:nvPr>
        </p:nvSpPr>
        <p:spPr>
          <a:xfrm>
            <a:off x="1524001" y="0"/>
            <a:ext cx="8101013" cy="838200"/>
          </a:xfrm>
        </p:spPr>
        <p:txBody>
          <a:bodyPr/>
          <a:lstStyle/>
          <a:p>
            <a:pPr eaLnBrk="1" hangingPunct="1">
              <a:defRPr/>
            </a:pPr>
            <a:r>
              <a:rPr lang="de-DE" altLang="de-DE" sz="3600" dirty="0" err="1">
                <a:solidFill>
                  <a:srgbClr val="800000"/>
                </a:solidFill>
                <a:ea typeface="MS PGothic" pitchFamily="34" charset="-128"/>
              </a:rPr>
              <a:t>Bed</a:t>
            </a:r>
            <a:r>
              <a:rPr lang="de-DE" altLang="de-DE" sz="3600" dirty="0">
                <a:solidFill>
                  <a:srgbClr val="800000"/>
                </a:solidFill>
                <a:ea typeface="MS PGothic" pitchFamily="34" charset="-128"/>
              </a:rPr>
              <a:t> </a:t>
            </a:r>
            <a:r>
              <a:rPr lang="de-DE" altLang="de-DE" sz="3600" dirty="0" err="1">
                <a:solidFill>
                  <a:srgbClr val="800000"/>
                </a:solidFill>
                <a:ea typeface="MS PGothic" pitchFamily="34" charset="-128"/>
              </a:rPr>
              <a:t>side</a:t>
            </a:r>
            <a:r>
              <a:rPr lang="de-DE" altLang="de-DE" sz="3600" dirty="0">
                <a:solidFill>
                  <a:srgbClr val="800000"/>
                </a:solidFill>
                <a:ea typeface="MS PGothic" pitchFamily="34" charset="-128"/>
              </a:rPr>
              <a:t> </a:t>
            </a:r>
            <a:r>
              <a:rPr lang="de-DE" altLang="de-DE" sz="3600" dirty="0" err="1">
                <a:solidFill>
                  <a:srgbClr val="800000"/>
                </a:solidFill>
                <a:ea typeface="MS PGothic" pitchFamily="34" charset="-128"/>
              </a:rPr>
              <a:t>tests</a:t>
            </a:r>
            <a:endParaRPr lang="de-DE" altLang="de-DE" sz="3600" dirty="0">
              <a:solidFill>
                <a:srgbClr val="800000"/>
              </a:solidFill>
              <a:ea typeface="MS PGothic" pitchFamily="34" charset="-128"/>
            </a:endParaRPr>
          </a:p>
        </p:txBody>
      </p:sp>
      <p:sp>
        <p:nvSpPr>
          <p:cNvPr id="142341"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14BB558-5DC6-4D31-804F-AC5591228B52}"/>
              </a:ext>
            </a:extLst>
          </p:cNvPr>
          <p:cNvSpPr>
            <a:spLocks noGrp="1"/>
          </p:cNvSpPr>
          <p:nvPr>
            <p:ph type="body" sz="half" idx="1"/>
          </p:nvPr>
        </p:nvSpPr>
        <p:spPr>
          <a:xfrm>
            <a:off x="2208213" y="1782763"/>
            <a:ext cx="3814762" cy="4114800"/>
          </a:xfrm>
        </p:spPr>
        <p:txBody>
          <a:bodyPr/>
          <a:lstStyle/>
          <a:p>
            <a:pPr eaLnBrk="1" hangingPunct="1"/>
            <a:r>
              <a:rPr lang="de-DE" altLang="de-DE" sz="2400" b="1" dirty="0" err="1"/>
              <a:t>Short-Mini-Mental-State-Examination</a:t>
            </a:r>
            <a:r>
              <a:rPr lang="de-DE" altLang="de-DE" sz="2400" b="1" dirty="0"/>
              <a:t> </a:t>
            </a:r>
            <a:r>
              <a:rPr lang="de-DE" altLang="de-DE" sz="2400" dirty="0"/>
              <a:t>(„</a:t>
            </a:r>
            <a:r>
              <a:rPr lang="de-DE" altLang="de-DE" sz="2400" dirty="0" err="1"/>
              <a:t>sMMS</a:t>
            </a:r>
            <a:r>
              <a:rPr lang="de-DE" altLang="de-DE" sz="2400" dirty="0"/>
              <a:t>“)</a:t>
            </a:r>
          </a:p>
          <a:p>
            <a:pPr lvl="1" eaLnBrk="1" hangingPunct="1"/>
            <a:r>
              <a:rPr lang="de-DE" altLang="de-DE" sz="2000" dirty="0">
                <a:ea typeface="ＭＳ Ｐゴシック" panose="020B0600070205080204" pitchFamily="34" charset="-128"/>
              </a:rPr>
              <a:t>3 </a:t>
            </a:r>
            <a:r>
              <a:rPr lang="de-DE" altLang="de-DE" sz="2000" dirty="0" err="1">
                <a:ea typeface="ＭＳ Ｐゴシック" panose="020B0600070205080204" pitchFamily="34" charset="-128"/>
              </a:rPr>
              <a:t>words</a:t>
            </a:r>
            <a:r>
              <a:rPr lang="de-DE" altLang="de-DE" sz="2000" dirty="0">
                <a:ea typeface="ＭＳ Ｐゴシック" panose="020B0600070205080204" pitchFamily="34" charset="-128"/>
              </a:rPr>
              <a:t> 		3 p.</a:t>
            </a:r>
          </a:p>
          <a:p>
            <a:pPr lvl="1" eaLnBrk="1" hangingPunct="1"/>
            <a:r>
              <a:rPr lang="de-DE" altLang="de-DE" sz="2000" dirty="0" err="1">
                <a:ea typeface="ＭＳ Ｐゴシック" panose="020B0600070205080204" pitchFamily="34" charset="-128"/>
              </a:rPr>
              <a:t>Time/orientation</a:t>
            </a:r>
            <a:r>
              <a:rPr lang="de-DE" altLang="de-DE" sz="2000" dirty="0">
                <a:ea typeface="ＭＳ Ｐゴシック" panose="020B0600070205080204" pitchFamily="34" charset="-128"/>
              </a:rPr>
              <a:t> 	4p.</a:t>
            </a:r>
          </a:p>
          <a:p>
            <a:pPr lvl="1" eaLnBrk="1" hangingPunct="1"/>
            <a:r>
              <a:rPr lang="de-DE" altLang="de-DE" sz="2000" dirty="0" err="1">
                <a:ea typeface="ＭＳ Ｐゴシック" panose="020B0600070205080204" pitchFamily="34" charset="-128"/>
              </a:rPr>
              <a:t>Serial</a:t>
            </a:r>
            <a:r>
              <a:rPr lang="de-DE" altLang="de-DE" sz="2000" dirty="0">
                <a:ea typeface="ＭＳ Ｐゴシック" panose="020B0600070205080204" pitchFamily="34" charset="-128"/>
              </a:rPr>
              <a:t> 7´s		5p.</a:t>
            </a:r>
          </a:p>
          <a:p>
            <a:pPr lvl="1" eaLnBrk="1" hangingPunct="1"/>
            <a:r>
              <a:rPr lang="de-DE" altLang="de-DE" sz="2000" dirty="0">
                <a:ea typeface="ＭＳ Ｐゴシック" panose="020B0600070205080204" pitchFamily="34" charset="-128"/>
              </a:rPr>
              <a:t>3 </a:t>
            </a:r>
            <a:r>
              <a:rPr lang="de-DE" altLang="de-DE" sz="2000" dirty="0" err="1">
                <a:ea typeface="ＭＳ Ｐゴシック" panose="020B0600070205080204" pitchFamily="34" charset="-128"/>
              </a:rPr>
              <a:t>words</a:t>
            </a:r>
            <a:r>
              <a:rPr lang="de-DE" altLang="de-DE" sz="2000" dirty="0">
                <a:ea typeface="ＭＳ Ｐゴシック" panose="020B0600070205080204" pitchFamily="34" charset="-128"/>
              </a:rPr>
              <a:t> </a:t>
            </a:r>
            <a:r>
              <a:rPr lang="de-DE" altLang="de-DE" sz="2000" dirty="0" err="1">
                <a:ea typeface="ＭＳ Ｐゴシック" panose="020B0600070205080204" pitchFamily="34" charset="-128"/>
              </a:rPr>
              <a:t>memory</a:t>
            </a:r>
            <a:r>
              <a:rPr lang="de-DE" altLang="de-DE" sz="2000" dirty="0">
                <a:ea typeface="ＭＳ Ｐゴシック" panose="020B0600070205080204" pitchFamily="34" charset="-128"/>
              </a:rPr>
              <a:t>	3p.</a:t>
            </a:r>
          </a:p>
          <a:p>
            <a:pPr lvl="1" eaLnBrk="1" hangingPunct="1">
              <a:buFontTx/>
              <a:buNone/>
            </a:pPr>
            <a:r>
              <a:rPr lang="de-DE" altLang="de-DE" sz="2000" dirty="0">
                <a:ea typeface="ＭＳ Ｐゴシック" panose="020B0600070205080204" pitchFamily="34" charset="-128"/>
              </a:rPr>
              <a:t>	</a:t>
            </a:r>
            <a:r>
              <a:rPr lang="de-DE" altLang="de-DE" sz="2000" dirty="0" err="1">
                <a:ea typeface="ＭＳ Ｐゴシック" panose="020B0600070205080204" pitchFamily="34" charset="-128"/>
              </a:rPr>
              <a:t>score</a:t>
            </a:r>
            <a:r>
              <a:rPr lang="de-DE" altLang="de-DE" sz="2000" dirty="0">
                <a:ea typeface="ＭＳ Ｐゴシック" panose="020B0600070205080204" pitchFamily="34" charset="-128"/>
              </a:rPr>
              <a:t>		15p.</a:t>
            </a:r>
          </a:p>
          <a:p>
            <a:pPr lvl="1" eaLnBrk="1" hangingPunct="1"/>
            <a:r>
              <a:rPr lang="de-DE" altLang="de-DE" sz="2000" b="1" dirty="0">
                <a:solidFill>
                  <a:srgbClr val="FF0000"/>
                </a:solidFill>
                <a:ea typeface="ＭＳ Ｐゴシック" panose="020B0600070205080204" pitchFamily="34" charset="-128"/>
              </a:rPr>
              <a:t>Cut off: </a:t>
            </a:r>
            <a:r>
              <a:rPr lang="de-DE" altLang="de-DE" sz="2000" b="1" dirty="0" err="1">
                <a:solidFill>
                  <a:srgbClr val="FF0000"/>
                </a:solidFill>
                <a:ea typeface="ＭＳ Ｐゴシック" panose="020B0600070205080204" pitchFamily="34" charset="-128"/>
              </a:rPr>
              <a:t>failures</a:t>
            </a:r>
            <a:r>
              <a:rPr lang="de-DE" altLang="de-DE" sz="2000" b="1" dirty="0">
                <a:solidFill>
                  <a:srgbClr val="FF0000"/>
                </a:solidFill>
                <a:ea typeface="ＭＳ Ｐゴシック" panose="020B0600070205080204" pitchFamily="34" charset="-128"/>
              </a:rPr>
              <a:t>	4/5</a:t>
            </a:r>
          </a:p>
          <a:p>
            <a:pPr lvl="1" eaLnBrk="1" hangingPunct="1">
              <a:buFontTx/>
              <a:buNone/>
            </a:pPr>
            <a:endParaRPr lang="de-DE" altLang="de-DE" sz="2000" dirty="0">
              <a:ea typeface="ＭＳ Ｐゴシック" panose="020B0600070205080204" pitchFamily="34" charset="-128"/>
            </a:endParaRPr>
          </a:p>
          <a:p>
            <a:pPr lvl="1" eaLnBrk="1" hangingPunct="1"/>
            <a:r>
              <a:rPr lang="de-DE" altLang="de-DE" sz="2000" b="1" dirty="0">
                <a:ea typeface="ＭＳ Ｐゴシック" panose="020B0600070205080204" pitchFamily="34" charset="-128"/>
              </a:rPr>
              <a:t>Time:  max. 2 min</a:t>
            </a:r>
          </a:p>
          <a:p>
            <a:pPr lvl="1" eaLnBrk="1" hangingPunct="1"/>
            <a:endParaRPr lang="de-DE" altLang="de-DE" sz="2000" dirty="0">
              <a:ea typeface="ＭＳ Ｐゴシック" panose="020B0600070205080204" pitchFamily="34" charset="-128"/>
            </a:endParaRPr>
          </a:p>
        </p:txBody>
      </p:sp>
      <p:sp>
        <p:nvSpPr>
          <p:cNvPr id="142342"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6C025EA-1A92-4BAB-A0CF-FDFEB256902B}"/>
              </a:ext>
            </a:extLst>
          </p:cNvPr>
          <p:cNvSpPr>
            <a:spLocks noGrp="1"/>
          </p:cNvSpPr>
          <p:nvPr>
            <p:ph type="body" sz="half" idx="2"/>
          </p:nvPr>
        </p:nvSpPr>
        <p:spPr>
          <a:xfrm>
            <a:off x="6119814" y="1268413"/>
            <a:ext cx="4224337" cy="4114800"/>
          </a:xfrm>
        </p:spPr>
        <p:txBody>
          <a:bodyPr/>
          <a:lstStyle/>
          <a:p>
            <a:pPr eaLnBrk="1" hangingPunct="1"/>
            <a:r>
              <a:rPr lang="de-DE" altLang="de-DE" sz="2400" b="1"/>
              <a:t>Clock Completion Test</a:t>
            </a:r>
            <a:r>
              <a:rPr lang="de-DE" altLang="de-DE" sz="2400"/>
              <a:t> </a:t>
            </a:r>
          </a:p>
          <a:p>
            <a:pPr eaLnBrk="1" hangingPunct="1">
              <a:buFontTx/>
              <a:buNone/>
            </a:pPr>
            <a:endParaRPr lang="de-DE" altLang="de-DE" sz="2400"/>
          </a:p>
          <a:p>
            <a:pPr eaLnBrk="1" hangingPunct="1">
              <a:buFontTx/>
              <a:buNone/>
            </a:pPr>
            <a:endParaRPr lang="de-DE" altLang="de-DE"/>
          </a:p>
        </p:txBody>
      </p:sp>
      <p:sp>
        <p:nvSpPr>
          <p:cNvPr id="142343"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D7ED0E0-E0A2-4213-A6A1-F83F4BB8B20D}"/>
              </a:ext>
            </a:extLst>
          </p:cNvPr>
          <p:cNvSpPr>
            <a:spLocks noChangeArrowheads="1"/>
          </p:cNvSpPr>
          <p:nvPr/>
        </p:nvSpPr>
        <p:spPr bwMode="auto">
          <a:xfrm>
            <a:off x="2566988" y="4734380"/>
            <a:ext cx="2951162" cy="431800"/>
          </a:xfrm>
          <a:prstGeom prst="rect">
            <a:avLst/>
          </a:prstGeom>
          <a:noFill/>
          <a:ln w="19050" cap="sq">
            <a:solidFill>
              <a:schemeClr val="hlink"/>
            </a:solidFill>
            <a:miter lim="800000"/>
            <a:headEnd type="none" w="sm" len="sm"/>
            <a:tailEnd type="none" w="sm" len="sm"/>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a:spcBef>
                <a:spcPct val="0"/>
              </a:spcBef>
              <a:spcAft>
                <a:spcPct val="0"/>
              </a:spcAft>
            </a:pPr>
            <a:endParaRPr lang="de-DE" altLang="de-DE">
              <a:solidFill>
                <a:srgbClr val="FFFFFF"/>
              </a:solidFill>
              <a:cs typeface="Arial"/>
            </a:endParaRPr>
          </a:p>
        </p:txBody>
      </p:sp>
      <p:pic>
        <p:nvPicPr>
          <p:cNvPr id="8" name="Picture 2" descr="Uhrentest">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1AE4E1D-A6E2-446D-BA71-4B17D1FF6551}"/>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23956" t="67210" r="35883" b="15433"/>
          <a:stretch>
            <a:fillRect/>
          </a:stretch>
        </p:blipFill>
        <p:spPr bwMode="auto">
          <a:xfrm>
            <a:off x="6985001" y="4691063"/>
            <a:ext cx="3559175" cy="12874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9" name="Picture 2" descr="Uhrentest">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EE260BB-C7D4-4C4F-8320-7081A5A4BF90}"/>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23978" t="13742" r="35803" b="68147"/>
          <a:stretch>
            <a:fillRect/>
          </a:stretch>
        </p:blipFill>
        <p:spPr bwMode="auto">
          <a:xfrm>
            <a:off x="7108825" y="1771651"/>
            <a:ext cx="3435350" cy="12938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4" name="Abgerundetes Rechteck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2833A52-590B-4D5C-BCD6-3D0EE2AAA4FF}"/>
              </a:ext>
            </a:extLst>
          </p:cNvPr>
          <p:cNvSpPr/>
          <p:nvPr/>
        </p:nvSpPr>
        <p:spPr>
          <a:xfrm>
            <a:off x="7824788" y="5122864"/>
            <a:ext cx="939800" cy="4667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solidFill>
                <a:srgbClr val="FFFFFF"/>
              </a:solidFill>
              <a:latin typeface="Arial"/>
              <a:cs typeface="Arial"/>
            </a:endParaRPr>
          </a:p>
        </p:txBody>
      </p:sp>
      <p:sp>
        <p:nvSpPr>
          <p:cNvPr id="142347"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9837E3E-5C53-4E42-A7E1-0274161CF968}"/>
              </a:ext>
            </a:extLst>
          </p:cNvPr>
          <p:cNvSpPr txBox="1">
            <a:spLocks noChangeArrowheads="1"/>
          </p:cNvSpPr>
          <p:nvPr/>
        </p:nvSpPr>
        <p:spPr bwMode="auto">
          <a:xfrm>
            <a:off x="1524000" y="6453188"/>
            <a:ext cx="9144000"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cs typeface="Arial"/>
              </a:rPr>
              <a:t>Prof. Dr. A. Diefenbacher, KEH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9597F74-9C3B-4642-9D23-3B732A3CD096}"/>
              </a:ext>
            </a:extLst>
          </p:cNvPr>
          <p:cNvSpPr>
            <a:spLocks noGrp="1" noChangeArrowheads="1"/>
          </p:cNvSpPr>
          <p:nvPr>
            <p:ph type="title"/>
          </p:nvPr>
        </p:nvSpPr>
        <p:spPr/>
        <p:txBody>
          <a:bodyPr/>
          <a:lstStyle/>
          <a:p>
            <a:r>
              <a:rPr lang="de-DE" altLang="de-DE" i="1"/>
              <a:t/>
            </a:r>
            <a:br>
              <a:rPr lang="de-DE" altLang="de-DE" i="1"/>
            </a:br>
            <a:r>
              <a:rPr lang="de-DE" altLang="de-DE"/>
              <a:t/>
            </a:r>
            <a:br>
              <a:rPr lang="de-DE" altLang="de-DE"/>
            </a:br>
            <a:endParaRPr lang="de-DE" altLang="de-DE"/>
          </a:p>
        </p:txBody>
      </p:sp>
      <p:sp>
        <p:nvSpPr>
          <p:cNvPr id="39939"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5932B4A-6700-4AFB-BB7D-C56CD75FC8CA}"/>
              </a:ext>
            </a:extLst>
          </p:cNvPr>
          <p:cNvSpPr>
            <a:spLocks noGrp="1"/>
          </p:cNvSpPr>
          <p:nvPr>
            <p:ph idx="1"/>
          </p:nvPr>
        </p:nvSpPr>
        <p:spPr>
          <a:xfrm>
            <a:off x="3935413" y="2852738"/>
            <a:ext cx="4464050" cy="1231900"/>
          </a:xfrm>
        </p:spPr>
        <p:txBody>
          <a:bodyPr/>
          <a:lstStyle/>
          <a:p>
            <a:pPr marL="0" indent="0" algn="ctr">
              <a:buNone/>
              <a:defRPr/>
            </a:pPr>
            <a:endParaRPr lang="de-DE" altLang="de-DE" sz="4800" b="1"/>
          </a:p>
          <a:p>
            <a:pPr marL="0" indent="0" algn="ctr">
              <a:buNone/>
              <a:defRPr/>
            </a:pPr>
            <a:r>
              <a:rPr lang="de-DE" altLang="de-DE" sz="3600" i="1"/>
              <a:t>Bio</a:t>
            </a:r>
            <a:r>
              <a:rPr lang="de-DE" altLang="de-DE" sz="3600"/>
              <a:t>-</a:t>
            </a:r>
            <a:r>
              <a:rPr lang="de-DE" altLang="de-DE" sz="3600">
                <a:effectLst>
                  <a:outerShdw blurRad="38100" dist="38100" dir="2700000" algn="tl">
                    <a:srgbClr val="C0C0C0"/>
                  </a:outerShdw>
                </a:effectLst>
              </a:rPr>
              <a:t>PSYCHO-</a:t>
            </a:r>
            <a:r>
              <a:rPr lang="de-DE" altLang="de-DE" sz="3600" i="1"/>
              <a:t>social</a:t>
            </a:r>
            <a:r>
              <a:rPr lang="de-DE" altLang="de-DE" sz="3600"/>
              <a:t>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6"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880A527-FD0C-453D-BA6C-23AFBFDBBA75}"/>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757348">
            <a:off x="1833564" y="304801"/>
            <a:ext cx="1743075" cy="22844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6627" name="Textfeld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BEB1DBE-C3BC-4D31-AB78-5365B7D2B51A}"/>
              </a:ext>
            </a:extLst>
          </p:cNvPr>
          <p:cNvSpPr txBox="1">
            <a:spLocks noChangeArrowheads="1"/>
          </p:cNvSpPr>
          <p:nvPr/>
        </p:nvSpPr>
        <p:spPr bwMode="auto">
          <a:xfrm>
            <a:off x="1558925" y="2693988"/>
            <a:ext cx="3024188" cy="508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Levenson (Hrsg): </a:t>
            </a:r>
          </a:p>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Textbook of Psycsomatic Medicine, </a:t>
            </a:r>
          </a:p>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2011, Fig. 5-2, p. 75</a:t>
            </a:r>
          </a:p>
        </p:txBody>
      </p:sp>
      <p:pic>
        <p:nvPicPr>
          <p:cNvPr id="26628"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AFCE0AF-B248-425F-A0D2-3E67D1EEF1BD}"/>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10050" y="1417639"/>
            <a:ext cx="5041900" cy="51149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5"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BA51DBC-F516-4422-9CDC-5B04AF8E28D2}"/>
              </a:ext>
            </a:extLst>
          </p:cNvPr>
          <p:cNvSpPr txBox="1">
            <a:spLocks/>
          </p:cNvSpPr>
          <p:nvPr/>
        </p:nvSpPr>
        <p:spPr>
          <a:xfrm>
            <a:off x="1524000" y="190501"/>
            <a:ext cx="9144000" cy="1027113"/>
          </a:xfrm>
          <a:prstGeom prst="rect">
            <a:avLst/>
          </a:prstGeom>
        </p:spPr>
        <p:txBody>
          <a:bodyPr/>
          <a:lstStyle>
            <a:lvl1pPr algn="ctr" rtl="0" eaLnBrk="0" fontAlgn="base" hangingPunct="0">
              <a:spcBef>
                <a:spcPct val="0"/>
              </a:spcBef>
              <a:spcAft>
                <a:spcPct val="0"/>
              </a:spcAft>
              <a:defRPr sz="2800" b="1">
                <a:solidFill>
                  <a:srgbClr val="333399"/>
                </a:solidFill>
                <a:latin typeface="+mj-lt"/>
                <a:ea typeface="+mj-ea"/>
                <a:cs typeface="+mj-cs"/>
              </a:defRPr>
            </a:lvl1pPr>
            <a:lvl2pPr algn="ctr" rtl="0" eaLnBrk="0" fontAlgn="base" hangingPunct="0">
              <a:spcBef>
                <a:spcPct val="0"/>
              </a:spcBef>
              <a:spcAft>
                <a:spcPct val="0"/>
              </a:spcAft>
              <a:defRPr sz="2800" b="1">
                <a:solidFill>
                  <a:srgbClr val="333399"/>
                </a:solidFill>
                <a:latin typeface="Arial" charset="0"/>
                <a:ea typeface="ＭＳ Ｐゴシック" charset="-128"/>
              </a:defRPr>
            </a:lvl2pPr>
            <a:lvl3pPr algn="ctr" rtl="0" eaLnBrk="0" fontAlgn="base" hangingPunct="0">
              <a:spcBef>
                <a:spcPct val="0"/>
              </a:spcBef>
              <a:spcAft>
                <a:spcPct val="0"/>
              </a:spcAft>
              <a:defRPr sz="2800" b="1">
                <a:solidFill>
                  <a:srgbClr val="333399"/>
                </a:solidFill>
                <a:latin typeface="Arial" charset="0"/>
                <a:ea typeface="ＭＳ Ｐゴシック" charset="-128"/>
              </a:defRPr>
            </a:lvl3pPr>
            <a:lvl4pPr algn="ctr" rtl="0" eaLnBrk="0" fontAlgn="base" hangingPunct="0">
              <a:spcBef>
                <a:spcPct val="0"/>
              </a:spcBef>
              <a:spcAft>
                <a:spcPct val="0"/>
              </a:spcAft>
              <a:defRPr sz="2800" b="1">
                <a:solidFill>
                  <a:srgbClr val="333399"/>
                </a:solidFill>
                <a:latin typeface="Arial" charset="0"/>
                <a:ea typeface="ＭＳ Ｐゴシック" charset="-128"/>
              </a:defRPr>
            </a:lvl4pPr>
            <a:lvl5pPr algn="ctr" rtl="0" eaLnBrk="0" fontAlgn="base" hangingPunct="0">
              <a:spcBef>
                <a:spcPct val="0"/>
              </a:spcBef>
              <a:spcAft>
                <a:spcPct val="0"/>
              </a:spcAft>
              <a:defRPr sz="2800" b="1">
                <a:solidFill>
                  <a:srgbClr val="333399"/>
                </a:solidFill>
                <a:latin typeface="Arial" charset="0"/>
                <a:ea typeface="ＭＳ Ｐゴシック" charset="-128"/>
              </a:defRPr>
            </a:lvl5pPr>
            <a:lvl6pPr marL="457200" algn="ctr" rtl="0" eaLnBrk="0" fontAlgn="base" hangingPunct="0">
              <a:spcBef>
                <a:spcPct val="0"/>
              </a:spcBef>
              <a:spcAft>
                <a:spcPct val="0"/>
              </a:spcAft>
              <a:defRPr sz="2800" b="1">
                <a:solidFill>
                  <a:srgbClr val="333399"/>
                </a:solidFill>
                <a:latin typeface="Arial" charset="0"/>
                <a:ea typeface="ＭＳ Ｐゴシック" charset="-128"/>
              </a:defRPr>
            </a:lvl6pPr>
            <a:lvl7pPr marL="914400" algn="ctr" rtl="0" eaLnBrk="0" fontAlgn="base" hangingPunct="0">
              <a:spcBef>
                <a:spcPct val="0"/>
              </a:spcBef>
              <a:spcAft>
                <a:spcPct val="0"/>
              </a:spcAft>
              <a:defRPr sz="2800" b="1">
                <a:solidFill>
                  <a:srgbClr val="333399"/>
                </a:solidFill>
                <a:latin typeface="Arial" charset="0"/>
                <a:ea typeface="ＭＳ Ｐゴシック" charset="-128"/>
              </a:defRPr>
            </a:lvl7pPr>
            <a:lvl8pPr marL="1371600" algn="ctr" rtl="0" eaLnBrk="0" fontAlgn="base" hangingPunct="0">
              <a:spcBef>
                <a:spcPct val="0"/>
              </a:spcBef>
              <a:spcAft>
                <a:spcPct val="0"/>
              </a:spcAft>
              <a:defRPr sz="2800" b="1">
                <a:solidFill>
                  <a:srgbClr val="333399"/>
                </a:solidFill>
                <a:latin typeface="Arial" charset="0"/>
                <a:ea typeface="ＭＳ Ｐゴシック" charset="-128"/>
              </a:defRPr>
            </a:lvl8pPr>
            <a:lvl9pPr marL="1828800" algn="ctr" rtl="0" eaLnBrk="0" fontAlgn="base" hangingPunct="0">
              <a:spcBef>
                <a:spcPct val="0"/>
              </a:spcBef>
              <a:spcAft>
                <a:spcPct val="0"/>
              </a:spcAft>
              <a:defRPr sz="2800" b="1">
                <a:solidFill>
                  <a:srgbClr val="333399"/>
                </a:solidFill>
                <a:latin typeface="Arial" charset="0"/>
                <a:ea typeface="ＭＳ Ｐゴシック" charset="-128"/>
              </a:defRPr>
            </a:lvl9pPr>
          </a:lstStyle>
          <a:p>
            <a:pPr>
              <a:defRPr/>
            </a:pPr>
            <a:r>
              <a:rPr lang="de-DE" altLang="de-DE" kern="0" dirty="0" err="1">
                <a:latin typeface="Arial"/>
                <a:ea typeface="ＭＳ Ｐゴシック"/>
              </a:rPr>
              <a:t>Distress</a:t>
            </a:r>
            <a:r>
              <a:rPr lang="de-DE" altLang="de-DE" kern="0" dirty="0">
                <a:latin typeface="Arial"/>
                <a:ea typeface="ＭＳ Ｐゴシック"/>
              </a:rPr>
              <a:t>?</a:t>
            </a:r>
          </a:p>
        </p:txBody>
      </p:sp>
      <p:sp>
        <p:nvSpPr>
          <p:cNvPr id="26630"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175063E-D023-4C18-A380-672C9A5B997A}"/>
              </a:ext>
            </a:extLst>
          </p:cNvPr>
          <p:cNvSpPr txBox="1">
            <a:spLocks noChangeArrowheads="1"/>
          </p:cNvSpPr>
          <p:nvPr/>
        </p:nvSpPr>
        <p:spPr bwMode="auto">
          <a:xfrm>
            <a:off x="4224339" y="65801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rPr>
              <a:t>Prof. Dr. med. Diefenbacher, Berlin</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A6519FE-68EF-404A-BE85-5442C2B63125}"/>
              </a:ext>
            </a:extLst>
          </p:cNvPr>
          <p:cNvSpPr>
            <a:spLocks noGrp="1" noChangeArrowheads="1"/>
          </p:cNvSpPr>
          <p:nvPr>
            <p:ph type="title"/>
          </p:nvPr>
        </p:nvSpPr>
        <p:spPr>
          <a:xfrm>
            <a:off x="1524000" y="1"/>
            <a:ext cx="9144000" cy="1027113"/>
          </a:xfrm>
        </p:spPr>
        <p:txBody>
          <a:bodyPr/>
          <a:lstStyle/>
          <a:p>
            <a:r>
              <a:rPr lang="de-DE" altLang="de-DE"/>
              <a:t>Is there always amnesia ?</a:t>
            </a:r>
          </a:p>
        </p:txBody>
      </p:sp>
      <p:pic>
        <p:nvPicPr>
          <p:cNvPr id="27651"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CE96530-16E5-4572-8BCE-2868FA6446B3}"/>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346575" y="1458913"/>
            <a:ext cx="4845050" cy="503396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27652"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A5765E2-1248-4246-9739-8F74B1570F8A}"/>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757348">
            <a:off x="1833564" y="304801"/>
            <a:ext cx="1743075" cy="22844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7653" name="Textfeld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F0DAE68-DCF2-4F44-B82C-A7795ADAB59C}"/>
              </a:ext>
            </a:extLst>
          </p:cNvPr>
          <p:cNvSpPr txBox="1">
            <a:spLocks noChangeArrowheads="1"/>
          </p:cNvSpPr>
          <p:nvPr/>
        </p:nvSpPr>
        <p:spPr bwMode="auto">
          <a:xfrm>
            <a:off x="1558925" y="2693988"/>
            <a:ext cx="3024188" cy="508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Levenson (Hrsg): </a:t>
            </a:r>
          </a:p>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Textbook of Psycsomatic Medicine, </a:t>
            </a:r>
          </a:p>
          <a:p>
            <a:pPr fontAlgn="base">
              <a:spcBef>
                <a:spcPct val="0"/>
              </a:spcBef>
              <a:spcAft>
                <a:spcPct val="0"/>
              </a:spcAft>
            </a:pPr>
            <a:r>
              <a:rPr lang="de-DE" altLang="de-DE" sz="900">
                <a:solidFill>
                  <a:srgbClr val="000000"/>
                </a:solidFill>
                <a:latin typeface="Arial" panose="020B0604020202020204" pitchFamily="34" charset="0"/>
                <a:cs typeface="Arial" panose="020B0604020202020204" pitchFamily="34" charset="0"/>
              </a:rPr>
              <a:t>2011, Fig. 5-2, p. 75</a:t>
            </a:r>
          </a:p>
        </p:txBody>
      </p:sp>
      <p:sp>
        <p:nvSpPr>
          <p:cNvPr id="27654"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86B6FE-59BE-45A8-8518-F32AAA4FB04B}"/>
              </a:ext>
            </a:extLst>
          </p:cNvPr>
          <p:cNvSpPr txBox="1">
            <a:spLocks noChangeArrowheads="1"/>
          </p:cNvSpPr>
          <p:nvPr/>
        </p:nvSpPr>
        <p:spPr bwMode="auto">
          <a:xfrm>
            <a:off x="4224339" y="65801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rPr>
              <a:t>Prof. Dr. med. Diefenbacher, Berlin</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04BFF1A-7558-44FB-B56D-7982AB03CCA5}"/>
              </a:ext>
            </a:extLst>
          </p:cNvPr>
          <p:cNvSpPr>
            <a:spLocks noGrp="1" noChangeArrowheads="1"/>
          </p:cNvSpPr>
          <p:nvPr>
            <p:ph type="title"/>
          </p:nvPr>
        </p:nvSpPr>
        <p:spPr/>
        <p:txBody>
          <a:bodyPr/>
          <a:lstStyle/>
          <a:p>
            <a:r>
              <a:rPr lang="de-DE" altLang="de-DE"/>
              <a:t>PTSD in Delirium?</a:t>
            </a:r>
          </a:p>
        </p:txBody>
      </p:sp>
      <p:sp>
        <p:nvSpPr>
          <p:cNvPr id="28675" name="Textfeld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A49FB8C-CD21-4CC8-945F-959450E1E29B}"/>
              </a:ext>
            </a:extLst>
          </p:cNvPr>
          <p:cNvSpPr txBox="1">
            <a:spLocks noChangeArrowheads="1"/>
          </p:cNvSpPr>
          <p:nvPr/>
        </p:nvSpPr>
        <p:spPr bwMode="auto">
          <a:xfrm>
            <a:off x="1847851" y="1341439"/>
            <a:ext cx="8424863" cy="230822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a:spcBef>
                <a:spcPct val="0"/>
              </a:spcBef>
              <a:spcAft>
                <a:spcPct val="0"/>
              </a:spcAft>
            </a:pPr>
            <a:r>
              <a:rPr lang="en-US" altLang="de-DE" b="1" i="1">
                <a:solidFill>
                  <a:srgbClr val="00007F"/>
                </a:solidFill>
              </a:rPr>
              <a:t>Postoperative delirium is an independent risk factor for posttraumatic stress disorder in the elderly patient: a prospective observational study.</a:t>
            </a:r>
          </a:p>
          <a:p>
            <a:pPr fontAlgn="base">
              <a:spcBef>
                <a:spcPct val="0"/>
              </a:spcBef>
              <a:spcAft>
                <a:spcPct val="0"/>
              </a:spcAft>
            </a:pPr>
            <a:r>
              <a:rPr lang="en-US" altLang="de-DE" sz="1600">
                <a:solidFill>
                  <a:srgbClr val="000000"/>
                </a:solidFill>
              </a:rPr>
              <a:t>Drews T et al., Eur J Anaesthesiol 2015 Mar; 32(3)</a:t>
            </a:r>
          </a:p>
          <a:p>
            <a:pPr fontAlgn="base">
              <a:spcBef>
                <a:spcPct val="0"/>
              </a:spcBef>
              <a:spcAft>
                <a:spcPct val="0"/>
              </a:spcAft>
            </a:pPr>
            <a:endParaRPr lang="en-US" altLang="de-DE" sz="1600">
              <a:solidFill>
                <a:srgbClr val="000000"/>
              </a:solidFill>
            </a:endParaRPr>
          </a:p>
          <a:p>
            <a:pPr fontAlgn="base">
              <a:spcBef>
                <a:spcPct val="0"/>
              </a:spcBef>
              <a:spcAft>
                <a:spcPct val="0"/>
              </a:spcAft>
            </a:pPr>
            <a:r>
              <a:rPr lang="en-US" altLang="de-DE" sz="2000">
                <a:solidFill>
                  <a:srgbClr val="000000"/>
                </a:solidFill>
              </a:rPr>
              <a:t>	The prevalence of PTSD 3 month after surgery in elderly patients was </a:t>
            </a:r>
          </a:p>
          <a:p>
            <a:pPr fontAlgn="base">
              <a:spcBef>
                <a:spcPct val="0"/>
              </a:spcBef>
              <a:spcAft>
                <a:spcPct val="0"/>
              </a:spcAft>
            </a:pPr>
            <a:r>
              <a:rPr lang="en-US" altLang="de-DE" sz="2000">
                <a:solidFill>
                  <a:srgbClr val="000000"/>
                </a:solidFill>
              </a:rPr>
              <a:t>               high using the screening instrument PTSS-14 (12 %)</a:t>
            </a:r>
          </a:p>
        </p:txBody>
      </p:sp>
      <p:sp>
        <p:nvSpPr>
          <p:cNvPr id="28676"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5DB9785-0B5B-4FD1-A7BD-A0E145D45625}"/>
              </a:ext>
            </a:extLst>
          </p:cNvPr>
          <p:cNvSpPr txBox="1">
            <a:spLocks noChangeArrowheads="1"/>
          </p:cNvSpPr>
          <p:nvPr/>
        </p:nvSpPr>
        <p:spPr bwMode="auto">
          <a:xfrm>
            <a:off x="2000251" y="3929063"/>
            <a:ext cx="8424863" cy="20002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800100" indent="-34290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fontAlgn="base">
              <a:spcBef>
                <a:spcPct val="0"/>
              </a:spcBef>
              <a:spcAft>
                <a:spcPct val="0"/>
              </a:spcAft>
            </a:pPr>
            <a:r>
              <a:rPr lang="en-US" altLang="de-DE" b="1" i="1">
                <a:solidFill>
                  <a:srgbClr val="00007F"/>
                </a:solidFill>
              </a:rPr>
              <a:t>… post-traumatic stress disorder … following discharge from an intensive care unit.</a:t>
            </a:r>
          </a:p>
          <a:p>
            <a:pPr fontAlgn="base">
              <a:spcBef>
                <a:spcPct val="0"/>
              </a:spcBef>
              <a:spcAft>
                <a:spcPct val="0"/>
              </a:spcAft>
            </a:pPr>
            <a:r>
              <a:rPr lang="en-US" altLang="de-DE" sz="1600">
                <a:solidFill>
                  <a:srgbClr val="000000"/>
                </a:solidFill>
              </a:rPr>
              <a:t>Svenningsen H, Dan Med J 2013 Apr; 60(4)</a:t>
            </a:r>
          </a:p>
          <a:p>
            <a:pPr lvl="1" fontAlgn="base">
              <a:spcBef>
                <a:spcPct val="0"/>
              </a:spcBef>
              <a:spcAft>
                <a:spcPct val="0"/>
              </a:spcAft>
            </a:pPr>
            <a:endParaRPr lang="en-US" altLang="de-DE" sz="2000">
              <a:solidFill>
                <a:srgbClr val="000000"/>
              </a:solidFill>
            </a:endParaRPr>
          </a:p>
          <a:p>
            <a:pPr lvl="1" fontAlgn="base">
              <a:spcBef>
                <a:spcPct val="0"/>
              </a:spcBef>
              <a:spcAft>
                <a:spcPct val="0"/>
              </a:spcAft>
              <a:buFont typeface="Arial" panose="020B0604020202020204" pitchFamily="34" charset="0"/>
              <a:buChar char="•"/>
            </a:pPr>
            <a:r>
              <a:rPr lang="en-US" altLang="de-DE" sz="2000">
                <a:solidFill>
                  <a:srgbClr val="000000"/>
                </a:solidFill>
              </a:rPr>
              <a:t>After 2 vs. 6 months, PTSD was found in 7 % vs. 5 %, anxiety in </a:t>
            </a:r>
          </a:p>
          <a:p>
            <a:pPr lvl="1" fontAlgn="base">
              <a:spcBef>
                <a:spcPct val="0"/>
              </a:spcBef>
              <a:spcAft>
                <a:spcPct val="0"/>
              </a:spcAft>
            </a:pPr>
            <a:r>
              <a:rPr lang="en-US" altLang="de-DE" sz="2000">
                <a:solidFill>
                  <a:srgbClr val="000000"/>
                </a:solidFill>
              </a:rPr>
              <a:t>      6 % vs. 4 %, and depression in 10 % at both interviews. 	</a:t>
            </a:r>
          </a:p>
        </p:txBody>
      </p:sp>
      <p:cxnSp>
        <p:nvCxnSpPr>
          <p:cNvPr id="5" name="Gerade Verbindung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CD184E7-E8FC-49A9-9406-E8E1F6092A2A}"/>
              </a:ext>
            </a:extLst>
          </p:cNvPr>
          <p:cNvCxnSpPr/>
          <p:nvPr/>
        </p:nvCxnSpPr>
        <p:spPr>
          <a:xfrm>
            <a:off x="2495550" y="3789363"/>
            <a:ext cx="6624638"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678" name="Textfeld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0258F05-C3ED-4D94-BA11-54DFE92A5778}"/>
              </a:ext>
            </a:extLst>
          </p:cNvPr>
          <p:cNvSpPr txBox="1">
            <a:spLocks noChangeArrowheads="1"/>
          </p:cNvSpPr>
          <p:nvPr/>
        </p:nvSpPr>
        <p:spPr bwMode="auto">
          <a:xfrm>
            <a:off x="4224339" y="6580188"/>
            <a:ext cx="3527425"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latin typeface="Arial" panose="020B0604020202020204" pitchFamily="34" charset="0"/>
              </a:rPr>
              <a:t>Prof. Dr. med. Diefenbacher, Berlin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FFF8A12-D879-42AF-9D12-153317032364}"/>
              </a:ext>
            </a:extLst>
          </p:cNvPr>
          <p:cNvSpPr>
            <a:spLocks noGrp="1"/>
          </p:cNvSpPr>
          <p:nvPr>
            <p:ph type="title"/>
          </p:nvPr>
        </p:nvSpPr>
        <p:spPr/>
        <p:txBody>
          <a:bodyPr/>
          <a:lstStyle/>
          <a:p>
            <a:pPr>
              <a:defRPr/>
            </a:pPr>
            <a:endParaRPr lang="de-DE" altLang="de-DE" b="0"/>
          </a:p>
        </p:txBody>
      </p:sp>
      <p:sp>
        <p:nvSpPr>
          <p:cNvPr id="44035" name="Inhaltsplatzhalter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641D408-D458-4252-8DB6-D08DE2A2B092}"/>
              </a:ext>
            </a:extLst>
          </p:cNvPr>
          <p:cNvSpPr>
            <a:spLocks noGrp="1"/>
          </p:cNvSpPr>
          <p:nvPr>
            <p:ph idx="1"/>
          </p:nvPr>
        </p:nvSpPr>
        <p:spPr>
          <a:xfrm>
            <a:off x="1774825" y="2420938"/>
            <a:ext cx="8642350" cy="4114800"/>
          </a:xfrm>
        </p:spPr>
        <p:txBody>
          <a:bodyPr/>
          <a:lstStyle/>
          <a:p>
            <a:pPr marL="0" indent="0" algn="ctr">
              <a:buNone/>
              <a:defRPr/>
            </a:pPr>
            <a:endParaRPr lang="de-DE" altLang="de-DE" sz="4000" dirty="0">
              <a:solidFill>
                <a:schemeClr val="bg1"/>
              </a:solidFill>
              <a:effectLst>
                <a:outerShdw blurRad="38100" dist="38100" dir="2700000" algn="tl">
                  <a:srgbClr val="C0C0C0"/>
                </a:outerShdw>
              </a:effectLst>
            </a:endParaRPr>
          </a:p>
          <a:p>
            <a:pPr marL="0" indent="0" algn="ctr">
              <a:buNone/>
              <a:defRPr/>
            </a:pPr>
            <a:r>
              <a:rPr lang="de-DE" altLang="de-DE" sz="4000" i="1" dirty="0" err="1">
                <a:solidFill>
                  <a:schemeClr val="bg1"/>
                </a:solidFill>
                <a:effectLst>
                  <a:outerShdw blurRad="38100" dist="38100" dir="2700000" algn="tl">
                    <a:srgbClr val="C0C0C0"/>
                  </a:outerShdw>
                </a:effectLst>
              </a:rPr>
              <a:t>Bio-psycho-</a:t>
            </a:r>
            <a:r>
              <a:rPr lang="de-DE" altLang="de-DE" sz="4000" b="1" i="1" dirty="0" err="1">
                <a:solidFill>
                  <a:schemeClr val="bg1"/>
                </a:solidFill>
                <a:effectLst>
                  <a:outerShdw blurRad="38100" dist="38100" dir="2700000" algn="tl">
                    <a:srgbClr val="C0C0C0"/>
                  </a:outerShdw>
                </a:effectLst>
              </a:rPr>
              <a:t>SOZIAL</a:t>
            </a:r>
            <a:endParaRPr lang="de-DE" altLang="de-DE" sz="4000" b="1" i="1" dirty="0">
              <a:solidFill>
                <a:schemeClr val="bg1"/>
              </a:solidFill>
              <a:effectLst>
                <a:outerShdw blurRad="38100" dist="38100" dir="2700000" algn="tl">
                  <a:srgbClr val="C0C0C0"/>
                </a:outerShdw>
              </a:effectLst>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1693E22-E17D-4AAA-B652-F579DFE56AC6}"/>
              </a:ext>
            </a:extLst>
          </p:cNvPr>
          <p:cNvPicPr>
            <a:picLocks noChangeAspect="1" noChangeArrowheads="1"/>
          </p:cNvPicPr>
          <p:nvPr/>
        </p:nvPicPr>
        <p:blipFill>
          <a:blip r:embed="rId2"/>
          <a:srcRect b="5527"/>
          <a:stretch>
            <a:fillRect/>
          </a:stretch>
        </p:blipFill>
        <p:spPr bwMode="auto">
          <a:xfrm>
            <a:off x="1919536" y="510529"/>
            <a:ext cx="5734476" cy="3541713"/>
          </a:xfrm>
          <a:prstGeom prst="rect">
            <a:avLst/>
          </a:prstGeom>
          <a:noFill/>
          <a:ln w="9525">
            <a:solidFill>
              <a:schemeClr val="accent2">
                <a:lumMod val="75000"/>
              </a:schemeClr>
            </a:solidFill>
            <a:miter lim="800000"/>
            <a:headEnd/>
            <a:tailEnd/>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Lst>
        </p:spPr>
      </p:pic>
      <p:sp>
        <p:nvSpPr>
          <p:cNvPr id="5" name="Textfeld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4B6A0EF-35E4-4618-BE47-EEB24B1F3949}"/>
              </a:ext>
            </a:extLst>
          </p:cNvPr>
          <p:cNvSpPr txBox="1">
            <a:spLocks noChangeArrowheads="1"/>
          </p:cNvSpPr>
          <p:nvPr/>
        </p:nvSpPr>
        <p:spPr bwMode="auto">
          <a:xfrm>
            <a:off x="1919536" y="4139942"/>
            <a:ext cx="4824412" cy="230188"/>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eaLnBrk="0" hangingPunct="0">
              <a:lnSpc>
                <a:spcPct val="120000"/>
              </a:lnSpc>
              <a:spcAft>
                <a:spcPts val="600"/>
              </a:spcAft>
              <a:buClr>
                <a:srgbClr val="000000"/>
              </a:buClr>
              <a:buSzPct val="100000"/>
              <a:buFont typeface="Times New Roman" panose="02020603050405020304" pitchFamily="18" charset="0"/>
              <a:defRPr sz="2400">
                <a:solidFill>
                  <a:srgbClr val="003399"/>
                </a:solidFill>
                <a:latin typeface="Arial" panose="020B0604020202020204" pitchFamily="34" charset="0"/>
                <a:ea typeface="Microsoft YaHei" panose="020B0503020204020204" pitchFamily="34" charset="-122"/>
              </a:defRPr>
            </a:lvl1pPr>
            <a:lvl2pPr marL="37931725" indent="-37474525" eaLnBrk="0" hangingPunct="0">
              <a:lnSpc>
                <a:spcPct val="120000"/>
              </a:lnSpc>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2pPr>
            <a:lvl3pPr marL="1143000" indent="-228600" eaLnBrk="0" hangingPunct="0">
              <a:lnSpc>
                <a:spcPct val="120000"/>
              </a:lnSpc>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3pPr>
            <a:lvl4pPr marL="1600200" indent="-228600" eaLnBrk="0" hangingPunct="0">
              <a:lnSpc>
                <a:spcPct val="120000"/>
              </a:lnSpc>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4pPr>
            <a:lvl5pPr marL="2057400" indent="-228600" eaLnBrk="0" hangingPunct="0">
              <a:lnSpc>
                <a:spcPct val="120000"/>
              </a:lnSpc>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5pPr>
            <a:lvl6pPr marL="2514600" indent="-228600" eaLnBrk="0" fontAlgn="base" hangingPunct="0">
              <a:lnSpc>
                <a:spcPct val="120000"/>
              </a:lnSpc>
              <a:spcBef>
                <a:spcPct val="0"/>
              </a:spcBef>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6pPr>
            <a:lvl7pPr marL="2971800" indent="-228600" eaLnBrk="0" fontAlgn="base" hangingPunct="0">
              <a:lnSpc>
                <a:spcPct val="120000"/>
              </a:lnSpc>
              <a:spcBef>
                <a:spcPct val="0"/>
              </a:spcBef>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7pPr>
            <a:lvl8pPr marL="3429000" indent="-228600" eaLnBrk="0" fontAlgn="base" hangingPunct="0">
              <a:lnSpc>
                <a:spcPct val="120000"/>
              </a:lnSpc>
              <a:spcBef>
                <a:spcPct val="0"/>
              </a:spcBef>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8pPr>
            <a:lvl9pPr marL="3886200" indent="-228600" eaLnBrk="0" fontAlgn="base" hangingPunct="0">
              <a:lnSpc>
                <a:spcPct val="120000"/>
              </a:lnSpc>
              <a:spcBef>
                <a:spcPct val="0"/>
              </a:spcBef>
              <a:spcAft>
                <a:spcPts val="500"/>
              </a:spcAft>
              <a:buClr>
                <a:srgbClr val="000000"/>
              </a:buClr>
              <a:buSzPct val="100000"/>
              <a:buFont typeface="Times New Roman" panose="02020603050405020304" pitchFamily="18" charset="0"/>
              <a:defRPr sz="2000">
                <a:solidFill>
                  <a:srgbClr val="003399"/>
                </a:solidFill>
                <a:latin typeface="Arial" panose="020B0604020202020204" pitchFamily="34" charset="0"/>
                <a:ea typeface="Microsoft YaHei" panose="020B0503020204020204" pitchFamily="34" charset="-122"/>
              </a:defRPr>
            </a:lvl9pPr>
          </a:lstStyle>
          <a:p>
            <a:pPr eaLnBrk="1" fontAlgn="base" hangingPunct="1">
              <a:lnSpc>
                <a:spcPct val="100000"/>
              </a:lnSpc>
              <a:spcBef>
                <a:spcPct val="0"/>
              </a:spcBef>
              <a:spcAft>
                <a:spcPct val="0"/>
              </a:spcAft>
              <a:buClrTx/>
              <a:buSzTx/>
            </a:pPr>
            <a:r>
              <a:rPr lang="de-DE" altLang="de-DE" sz="900" dirty="0">
                <a:solidFill>
                  <a:srgbClr val="000000"/>
                </a:solidFill>
                <a:latin typeface="Calibri" panose="020F0502020204030204" pitchFamily="34" charset="0"/>
                <a:ea typeface="ＭＳ Ｐゴシック" panose="020B0600070205080204" pitchFamily="34" charset="-128"/>
                <a:cs typeface="Arial" panose="020B0604020202020204" pitchFamily="34" charset="0"/>
              </a:rPr>
              <a:t> Deutsches Ärzteblatt 2015, Jg. 112, Heft 17, S. 289-296</a:t>
            </a:r>
          </a:p>
        </p:txBody>
      </p:sp>
      <p:pic>
        <p:nvPicPr>
          <p:cNvPr id="6" name="Pictur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C07EDD7-13AB-483E-A5A5-3895F5C1AA47}"/>
              </a:ext>
            </a:extLst>
          </p:cNvPr>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rot="695612">
            <a:off x="6479817" y="355878"/>
            <a:ext cx="1697037" cy="714375"/>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pic>
        <p:nvPicPr>
          <p:cNvPr id="3" name="Grafik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6C11706-69FF-4346-A2F4-D95AC2A41E30}"/>
              </a:ext>
            </a:extLst>
          </p:cNvPr>
          <p:cNvPicPr>
            <a:picLocks noChangeAspect="1"/>
          </p:cNvPicPr>
          <p:nvPr/>
        </p:nvPicPr>
        <p:blipFill>
          <a:blip r:embed="rId4"/>
          <a:stretch>
            <a:fillRect/>
          </a:stretch>
        </p:blipFill>
        <p:spPr>
          <a:xfrm>
            <a:off x="6488738" y="3021807"/>
            <a:ext cx="3473484" cy="3541713"/>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58121128"/>
      </p:ext>
    </p:extLst>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4" name="Fußzeilenplatzhalter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73D894F-9084-495F-9447-996960472429}"/>
              </a:ext>
            </a:extLst>
          </p:cNvPr>
          <p:cNvSpPr>
            <a:spLocks noGrp="1" noChangeArrowheads="1"/>
          </p:cNvSpPr>
          <p:nvPr>
            <p:ph type="ftr" sz="quarter" idx="4294967295"/>
          </p:nvPr>
        </p:nvSpPr>
        <p:spPr bwMode="auto">
          <a:xfrm>
            <a:off x="4648200" y="6356351"/>
            <a:ext cx="2895600" cy="365125"/>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indent="-3429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endParaRPr lang="en-US" altLang="de-DE" sz="1200">
              <a:solidFill>
                <a:srgbClr val="898989"/>
              </a:solidFill>
            </a:endParaRPr>
          </a:p>
        </p:txBody>
      </p:sp>
      <p:sp>
        <p:nvSpPr>
          <p:cNvPr id="146435"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B06DA70-4BF3-432C-A5DD-71D304AE9915}"/>
              </a:ext>
            </a:extLst>
          </p:cNvPr>
          <p:cNvSpPr>
            <a:spLocks noGrp="1"/>
          </p:cNvSpPr>
          <p:nvPr>
            <p:ph type="body" idx="1"/>
          </p:nvPr>
        </p:nvSpPr>
        <p:spPr>
          <a:xfrm>
            <a:off x="2279649" y="2060576"/>
            <a:ext cx="8916117" cy="4537075"/>
          </a:xfrm>
        </p:spPr>
        <p:txBody>
          <a:bodyPr/>
          <a:lstStyle/>
          <a:p>
            <a:pPr marL="0" indent="0" algn="just" eaLnBrk="1" hangingPunct="1">
              <a:buNone/>
              <a:tabLst>
                <a:tab pos="7442200" algn="r"/>
              </a:tabLst>
            </a:pPr>
            <a:r>
              <a:rPr lang="en-GB" altLang="de-DE" dirty="0"/>
              <a:t>Diagnosis and management of </a:t>
            </a:r>
            <a:r>
              <a:rPr lang="en-GB" altLang="de-DE" b="1" dirty="0"/>
              <a:t>delirium</a:t>
            </a:r>
            <a:r>
              <a:rPr lang="en-GB" altLang="de-DE" dirty="0"/>
              <a:t>, which can be regarded as a ‘</a:t>
            </a:r>
            <a:r>
              <a:rPr lang="en-GB" altLang="de-DE" b="1" dirty="0"/>
              <a:t>psychosomatic illness</a:t>
            </a:r>
            <a:r>
              <a:rPr lang="en-GB" altLang="de-DE" dirty="0"/>
              <a:t>’ </a:t>
            </a:r>
            <a:r>
              <a:rPr lang="en-GB" altLang="de-DE" i="1" dirty="0" err="1"/>
              <a:t>strictu</a:t>
            </a:r>
            <a:r>
              <a:rPr lang="en-GB" altLang="de-DE" i="1" dirty="0"/>
              <a:t> </a:t>
            </a:r>
            <a:r>
              <a:rPr lang="en-GB" altLang="de-DE" i="1" dirty="0" err="1"/>
              <a:t>sensu</a:t>
            </a:r>
            <a:r>
              <a:rPr lang="en-GB" altLang="de-DE" dirty="0"/>
              <a:t>, may be regarded as a “marker” of the overall quality of care given by a general hospital. </a:t>
            </a:r>
            <a:endParaRPr lang="en-GB" altLang="de-DE" dirty="0" smtClean="0"/>
          </a:p>
          <a:p>
            <a:pPr marL="0" indent="0" algn="just" eaLnBrk="1" hangingPunct="1">
              <a:buNone/>
              <a:tabLst>
                <a:tab pos="7442200" algn="r"/>
              </a:tabLst>
            </a:pPr>
            <a:r>
              <a:rPr lang="en-GB" altLang="de-DE" dirty="0"/>
              <a:t>	</a:t>
            </a:r>
            <a:r>
              <a:rPr lang="en-GB" altLang="de-DE" sz="1800" i="1" dirty="0" smtClean="0"/>
              <a:t>(</a:t>
            </a:r>
            <a:r>
              <a:rPr lang="en-GB" altLang="de-DE" sz="1800" i="1" dirty="0" err="1"/>
              <a:t>Diefenbacher</a:t>
            </a:r>
            <a:r>
              <a:rPr lang="en-GB" altLang="de-DE" sz="1800" i="1" dirty="0"/>
              <a:t>, </a:t>
            </a:r>
            <a:r>
              <a:rPr lang="en-GB" altLang="de-DE" sz="1800" i="1" dirty="0" err="1"/>
              <a:t>Leentjens</a:t>
            </a:r>
            <a:r>
              <a:rPr lang="en-GB" altLang="de-DE" sz="1800" i="1" dirty="0"/>
              <a:t> 2005)</a:t>
            </a:r>
            <a:endParaRPr lang="de-DE" altLang="de-DE" sz="1800" i="1" dirty="0"/>
          </a:p>
        </p:txBody>
      </p:sp>
      <p:sp>
        <p:nvSpPr>
          <p:cNvPr id="146436"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7D75B4BE-06FB-46C6-8201-76AF994C849B}"/>
              </a:ext>
            </a:extLst>
          </p:cNvPr>
          <p:cNvSpPr>
            <a:spLocks noChangeArrowheads="1"/>
          </p:cNvSpPr>
          <p:nvPr/>
        </p:nvSpPr>
        <p:spPr bwMode="auto">
          <a:xfrm>
            <a:off x="2209800" y="-76200"/>
            <a:ext cx="7772400" cy="1143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0" fontAlgn="base" hangingPunct="0">
              <a:spcBef>
                <a:spcPct val="0"/>
              </a:spcBef>
              <a:spcAft>
                <a:spcPct val="0"/>
              </a:spcAft>
            </a:pPr>
            <a:endParaRPr lang="de-DE" altLang="de-DE" sz="2800" b="1">
              <a:solidFill>
                <a:srgbClr val="333399"/>
              </a:solidFill>
              <a:latin typeface="Arial" panose="020B0604020202020204" pitchFamily="34" charset="0"/>
              <a:cs typeface="Arial"/>
            </a:endParaRPr>
          </a:p>
        </p:txBody>
      </p:sp>
      <p:sp>
        <p:nvSpPr>
          <p:cNvPr id="146437"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5601B24-35AA-455F-927C-C954E2FEF945}"/>
              </a:ext>
            </a:extLst>
          </p:cNvPr>
          <p:cNvSpPr>
            <a:spLocks noChangeArrowheads="1"/>
          </p:cNvSpPr>
          <p:nvPr/>
        </p:nvSpPr>
        <p:spPr bwMode="auto">
          <a:xfrm>
            <a:off x="1524000" y="0"/>
            <a:ext cx="9144000" cy="1143000"/>
          </a:xfrm>
          <a:prstGeom prst="rect">
            <a:avLst/>
          </a:prstGeom>
          <a:solidFill>
            <a:srgbClr val="F8C55E"/>
          </a:solidFill>
          <a:ln>
            <a:noFill/>
          </a:ln>
          <a:extLs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0" fontAlgn="base" hangingPunct="0">
              <a:spcBef>
                <a:spcPct val="0"/>
              </a:spcBef>
              <a:spcAft>
                <a:spcPct val="0"/>
              </a:spcAft>
            </a:pPr>
            <a:endParaRPr lang="de-DE" altLang="de-DE">
              <a:solidFill>
                <a:srgbClr val="000000"/>
              </a:solidFill>
              <a:cs typeface="Aria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Titel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80E76B0F-5566-4EBC-A659-04FFE3EA439B}"/>
              </a:ext>
            </a:extLst>
          </p:cNvPr>
          <p:cNvSpPr>
            <a:spLocks noGrp="1"/>
          </p:cNvSpPr>
          <p:nvPr>
            <p:ph type="title"/>
          </p:nvPr>
        </p:nvSpPr>
        <p:spPr/>
        <p:txBody>
          <a:bodyPr/>
          <a:lstStyle/>
          <a:p>
            <a:r>
              <a:rPr lang="de-DE" altLang="de-DE"/>
              <a:t>Algorithmus für Alkoholentgiftungen in den somatischen Abteilungen des KEH</a:t>
            </a:r>
          </a:p>
        </p:txBody>
      </p:sp>
      <p:sp>
        <p:nvSpPr>
          <p:cNvPr id="5" name="Rechtec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081F7D1-B9E6-4760-B856-5D83ABB93E33}"/>
              </a:ext>
            </a:extLst>
          </p:cNvPr>
          <p:cNvSpPr/>
          <p:nvPr/>
        </p:nvSpPr>
        <p:spPr>
          <a:xfrm>
            <a:off x="1801814" y="1185864"/>
            <a:ext cx="333375" cy="371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solidFill>
                <a:srgbClr val="FFFFFF"/>
              </a:solidFill>
              <a:latin typeface="Arial"/>
              <a:cs typeface="Arial"/>
            </a:endParaRPr>
          </a:p>
        </p:txBody>
      </p:sp>
      <p:pic>
        <p:nvPicPr>
          <p:cNvPr id="140292" name="Pictur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BB462B45-DFB1-4A7B-8BEB-2E6ED234F187}"/>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939925" y="1185863"/>
            <a:ext cx="8040688" cy="542131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40293" name="Textfeld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2812B37-940E-4C9C-8C75-47E786BC9227}"/>
              </a:ext>
            </a:extLst>
          </p:cNvPr>
          <p:cNvSpPr txBox="1">
            <a:spLocks noChangeArrowheads="1"/>
          </p:cNvSpPr>
          <p:nvPr/>
        </p:nvSpPr>
        <p:spPr bwMode="auto">
          <a:xfrm>
            <a:off x="1550988" y="6550025"/>
            <a:ext cx="9144000" cy="2159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37931725" indent="-37474525">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fontAlgn="base">
              <a:spcBef>
                <a:spcPct val="0"/>
              </a:spcBef>
              <a:spcAft>
                <a:spcPct val="0"/>
              </a:spcAft>
            </a:pPr>
            <a:r>
              <a:rPr lang="de-DE" altLang="de-DE" sz="800">
                <a:solidFill>
                  <a:srgbClr val="000000"/>
                </a:solidFill>
                <a:cs typeface="Arial"/>
              </a:rPr>
              <a:t>Prof. Dr. A. Diefenbacher, KEH</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feld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75A6396-1E70-4A90-9513-8E498EB35E8B}"/>
              </a:ext>
            </a:extLst>
          </p:cNvPr>
          <p:cNvSpPr txBox="1"/>
          <p:nvPr/>
        </p:nvSpPr>
        <p:spPr>
          <a:xfrm>
            <a:off x="2135188" y="2270126"/>
            <a:ext cx="7561262" cy="708025"/>
          </a:xfrm>
          <a:prstGeom prst="rect">
            <a:avLst/>
          </a:prstGeom>
          <a:noFill/>
        </p:spPr>
        <p:txBody>
          <a:bodyPr>
            <a:spAutoFit/>
          </a:bodyPr>
          <a:lstStyle/>
          <a:p>
            <a:pPr algn="ctr" fontAlgn="base">
              <a:spcBef>
                <a:spcPct val="0"/>
              </a:spcBef>
              <a:spcAft>
                <a:spcPct val="0"/>
              </a:spcAft>
              <a:defRPr/>
            </a:pPr>
            <a:r>
              <a:rPr lang="de-DE" sz="4000" b="1" dirty="0">
                <a:solidFill>
                  <a:srgbClr val="70AD47"/>
                </a:solidFill>
                <a:latin typeface="Times New Roman" panose="02020603050405020304" pitchFamily="18" charset="0"/>
                <a:ea typeface="ＭＳ Ｐゴシック" panose="020B0600070205080204" pitchFamily="34" charset="-128"/>
              </a:rPr>
              <a:t>Psychotherapie im CL-Dienst</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Text Box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6ACF9BC-3B61-4184-BBD4-00403B4944D4}"/>
              </a:ext>
            </a:extLst>
          </p:cNvPr>
          <p:cNvSpPr txBox="1">
            <a:spLocks noChangeArrowheads="1"/>
          </p:cNvSpPr>
          <p:nvPr/>
        </p:nvSpPr>
        <p:spPr bwMode="auto">
          <a:xfrm>
            <a:off x="1807510" y="238220"/>
            <a:ext cx="8342313" cy="73183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37931725" indent="-37474525">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lnSpc>
                <a:spcPct val="100000"/>
              </a:lnSpc>
              <a:spcBef>
                <a:spcPct val="0"/>
              </a:spcBef>
              <a:spcAft>
                <a:spcPct val="0"/>
              </a:spcAft>
              <a:buNone/>
            </a:pPr>
            <a:r>
              <a:rPr lang="de-DE" altLang="de-DE" sz="2400" b="1" dirty="0" err="1">
                <a:solidFill>
                  <a:srgbClr val="000099"/>
                </a:solidFill>
                <a:latin typeface="Verdana" panose="020B0604030504040204" pitchFamily="34" charset="0"/>
                <a:ea typeface="ＭＳ Ｐゴシック" panose="020B0600070205080204" pitchFamily="34" charset="-128"/>
              </a:rPr>
              <a:t>Four</a:t>
            </a:r>
            <a:r>
              <a:rPr lang="de-DE" altLang="de-DE" sz="2400" b="1" dirty="0">
                <a:solidFill>
                  <a:srgbClr val="000099"/>
                </a:solidFill>
                <a:latin typeface="Verdana" panose="020B0604030504040204" pitchFamily="34" charset="0"/>
                <a:ea typeface="ＭＳ Ｐゴシック" panose="020B0600070205080204" pitchFamily="34" charset="-128"/>
              </a:rPr>
              <a:t> </a:t>
            </a:r>
            <a:r>
              <a:rPr lang="de-DE" altLang="de-DE" sz="2400" b="1" dirty="0" err="1">
                <a:solidFill>
                  <a:srgbClr val="000099"/>
                </a:solidFill>
                <a:latin typeface="Verdana" panose="020B0604030504040204" pitchFamily="34" charset="0"/>
                <a:ea typeface="ＭＳ Ｐゴシック" panose="020B0600070205080204" pitchFamily="34" charset="-128"/>
              </a:rPr>
              <a:t>Prototypes</a:t>
            </a:r>
            <a:r>
              <a:rPr lang="de-DE" altLang="de-DE" sz="2400" b="1" dirty="0">
                <a:solidFill>
                  <a:srgbClr val="000099"/>
                </a:solidFill>
                <a:latin typeface="Verdana" panose="020B0604030504040204" pitchFamily="34" charset="0"/>
                <a:ea typeface="ＭＳ Ｐゴシック" panose="020B0600070205080204" pitchFamily="34" charset="-128"/>
              </a:rPr>
              <a:t> </a:t>
            </a:r>
            <a:r>
              <a:rPr lang="de-DE" altLang="de-DE" sz="2400" b="1" dirty="0" err="1">
                <a:solidFill>
                  <a:srgbClr val="000099"/>
                </a:solidFill>
                <a:latin typeface="Verdana" panose="020B0604030504040204" pitchFamily="34" charset="0"/>
                <a:ea typeface="ＭＳ Ｐゴシック" panose="020B0600070205080204" pitchFamily="34" charset="-128"/>
              </a:rPr>
              <a:t>of</a:t>
            </a:r>
            <a:r>
              <a:rPr lang="de-DE" altLang="de-DE" sz="2400" b="1" dirty="0">
                <a:solidFill>
                  <a:srgbClr val="000099"/>
                </a:solidFill>
                <a:latin typeface="Verdana" panose="020B0604030504040204" pitchFamily="34" charset="0"/>
                <a:ea typeface="ＭＳ Ｐゴシック" panose="020B0600070205080204" pitchFamily="34" charset="-128"/>
              </a:rPr>
              <a:t> </a:t>
            </a:r>
            <a:r>
              <a:rPr lang="de-DE" altLang="de-DE" sz="2400" b="1" dirty="0" err="1">
                <a:solidFill>
                  <a:srgbClr val="000099"/>
                </a:solidFill>
                <a:latin typeface="Verdana" panose="020B0604030504040204" pitchFamily="34" charset="0"/>
                <a:ea typeface="ＭＳ Ｐゴシック" panose="020B0600070205080204" pitchFamily="34" charset="-128"/>
              </a:rPr>
              <a:t>Psychiatric</a:t>
            </a:r>
            <a:r>
              <a:rPr lang="de-DE" altLang="de-DE" sz="2400" b="1" dirty="0">
                <a:solidFill>
                  <a:srgbClr val="000099"/>
                </a:solidFill>
                <a:latin typeface="Verdana" panose="020B0604030504040204" pitchFamily="34" charset="0"/>
                <a:ea typeface="ＭＳ Ｐゴシック" panose="020B0600070205080204" pitchFamily="34" charset="-128"/>
              </a:rPr>
              <a:t> </a:t>
            </a:r>
            <a:r>
              <a:rPr lang="de-DE" altLang="de-DE" sz="2400" b="1" dirty="0" err="1">
                <a:solidFill>
                  <a:srgbClr val="000099"/>
                </a:solidFill>
                <a:latin typeface="Verdana" panose="020B0604030504040204" pitchFamily="34" charset="0"/>
                <a:ea typeface="ＭＳ Ｐゴシック" panose="020B0600070205080204" pitchFamily="34" charset="-128"/>
              </a:rPr>
              <a:t>Consultation</a:t>
            </a:r>
            <a:endParaRPr lang="de-DE" altLang="de-DE" sz="2800" b="1" dirty="0">
              <a:solidFill>
                <a:srgbClr val="000099"/>
              </a:solidFill>
              <a:latin typeface="Verdana" panose="020B0604030504040204" pitchFamily="34" charset="0"/>
              <a:ea typeface="ＭＳ Ｐゴシック" panose="020B0600070205080204" pitchFamily="34" charset="-128"/>
            </a:endParaRPr>
          </a:p>
          <a:p>
            <a:pPr eaLnBrk="0" fontAlgn="base" hangingPunct="0">
              <a:lnSpc>
                <a:spcPct val="100000"/>
              </a:lnSpc>
              <a:spcBef>
                <a:spcPct val="0"/>
              </a:spcBef>
              <a:spcAft>
                <a:spcPct val="0"/>
              </a:spcAft>
              <a:buNone/>
            </a:pPr>
            <a:r>
              <a:rPr lang="de-DE" altLang="de-DE" sz="1800" dirty="0">
                <a:solidFill>
                  <a:srgbClr val="000099"/>
                </a:solidFill>
                <a:latin typeface="Verdana" panose="020B0604030504040204" pitchFamily="34" charset="0"/>
                <a:ea typeface="ＭＳ Ｐゴシック" panose="020B0600070205080204" pitchFamily="34" charset="-128"/>
              </a:rPr>
              <a:t>(</a:t>
            </a:r>
            <a:r>
              <a:rPr lang="de-DE" altLang="de-DE" sz="1800" dirty="0" err="1">
                <a:solidFill>
                  <a:srgbClr val="000099"/>
                </a:solidFill>
                <a:latin typeface="Verdana" panose="020B0604030504040204" pitchFamily="34" charset="0"/>
                <a:ea typeface="ＭＳ Ｐゴシック" panose="020B0600070205080204" pitchFamily="34" charset="-128"/>
              </a:rPr>
              <a:t>According</a:t>
            </a:r>
            <a:r>
              <a:rPr lang="de-DE" altLang="de-DE" sz="1800" dirty="0">
                <a:solidFill>
                  <a:srgbClr val="000099"/>
                </a:solidFill>
                <a:latin typeface="Verdana" panose="020B0604030504040204" pitchFamily="34" charset="0"/>
                <a:ea typeface="ＭＳ Ｐゴシック" panose="020B0600070205080204" pitchFamily="34" charset="-128"/>
              </a:rPr>
              <a:t> </a:t>
            </a:r>
            <a:r>
              <a:rPr lang="de-DE" altLang="de-DE" sz="1800" dirty="0" err="1">
                <a:solidFill>
                  <a:srgbClr val="000099"/>
                </a:solidFill>
                <a:latin typeface="Verdana" panose="020B0604030504040204" pitchFamily="34" charset="0"/>
                <a:ea typeface="ＭＳ Ｐゴシック" panose="020B0600070205080204" pitchFamily="34" charset="-128"/>
              </a:rPr>
              <a:t>to</a:t>
            </a:r>
            <a:r>
              <a:rPr lang="de-DE" altLang="de-DE" sz="1800" dirty="0">
                <a:solidFill>
                  <a:srgbClr val="000099"/>
                </a:solidFill>
                <a:latin typeface="Verdana" panose="020B0604030504040204" pitchFamily="34" charset="0"/>
                <a:ea typeface="ＭＳ Ｐゴシック" panose="020B0600070205080204" pitchFamily="34" charset="-128"/>
              </a:rPr>
              <a:t> </a:t>
            </a:r>
            <a:r>
              <a:rPr lang="de-DE" altLang="de-DE" sz="1800" dirty="0" err="1">
                <a:solidFill>
                  <a:srgbClr val="000099"/>
                </a:solidFill>
                <a:latin typeface="Verdana" panose="020B0604030504040204" pitchFamily="34" charset="0"/>
                <a:ea typeface="ＭＳ Ｐゴシック" panose="020B0600070205080204" pitchFamily="34" charset="-128"/>
              </a:rPr>
              <a:t>Lipowski</a:t>
            </a:r>
            <a:r>
              <a:rPr lang="de-DE" altLang="de-DE" sz="1800" dirty="0">
                <a:solidFill>
                  <a:srgbClr val="000099"/>
                </a:solidFill>
                <a:latin typeface="Verdana" panose="020B0604030504040204" pitchFamily="34" charset="0"/>
                <a:ea typeface="ＭＳ Ｐゴシック" panose="020B0600070205080204" pitchFamily="34" charset="-128"/>
              </a:rPr>
              <a:t> 1996)</a:t>
            </a:r>
            <a:endParaRPr lang="de-DE" altLang="de-DE" sz="2800" b="1" dirty="0">
              <a:solidFill>
                <a:srgbClr val="000099"/>
              </a:solidFill>
              <a:latin typeface="Verdana" panose="020B0604030504040204" pitchFamily="34" charset="0"/>
              <a:ea typeface="ＭＳ Ｐゴシック" panose="020B0600070205080204" pitchFamily="34" charset="-128"/>
            </a:endParaRPr>
          </a:p>
        </p:txBody>
      </p:sp>
      <p:sp>
        <p:nvSpPr>
          <p:cNvPr id="97283"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E4CF4B0-9E4E-4B1A-A373-E92119760817}"/>
              </a:ext>
            </a:extLst>
          </p:cNvPr>
          <p:cNvSpPr>
            <a:spLocks noChangeArrowheads="1"/>
          </p:cNvSpPr>
          <p:nvPr/>
        </p:nvSpPr>
        <p:spPr bwMode="auto">
          <a:xfrm>
            <a:off x="2163764" y="1789114"/>
            <a:ext cx="7862887" cy="4351337"/>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spAutoFit/>
          </a:bodyPr>
          <a:lstStyle>
            <a:lvl1pPr marL="288925" indent="-288925">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37931725" indent="-37474525">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lnSpc>
                <a:spcPct val="180000"/>
              </a:lnSpc>
              <a:spcBef>
                <a:spcPct val="0"/>
              </a:spcBef>
              <a:spcAft>
                <a:spcPct val="0"/>
              </a:spcAft>
              <a:buClr>
                <a:srgbClr val="000099"/>
              </a:buClr>
              <a:buFontTx/>
              <a:buChar char="•"/>
            </a:pPr>
            <a:r>
              <a:rPr lang="de-DE" altLang="de-DE" sz="2900">
                <a:solidFill>
                  <a:srgbClr val="000000"/>
                </a:solidFill>
                <a:latin typeface="Verdana" panose="020B0604030504040204" pitchFamily="34" charset="0"/>
                <a:ea typeface="ＭＳ Ｐゴシック" panose="020B0600070205080204" pitchFamily="34" charset="-128"/>
              </a:rPr>
              <a:t>Classical patient centered psychiatric consultation </a:t>
            </a:r>
            <a:r>
              <a:rPr lang="de-DE" altLang="de-DE" sz="1400">
                <a:solidFill>
                  <a:srgbClr val="000000"/>
                </a:solidFill>
                <a:latin typeface="Verdana" panose="020B0604030504040204" pitchFamily="34" charset="0"/>
                <a:ea typeface="ＭＳ Ｐゴシック" panose="020B0600070205080204" pitchFamily="34" charset="-128"/>
              </a:rPr>
              <a:t>(Bibring, 1956)</a:t>
            </a:r>
            <a:endParaRPr lang="de-DE" altLang="de-DE" sz="2900">
              <a:solidFill>
                <a:srgbClr val="000000"/>
              </a:solidFill>
              <a:latin typeface="Verdana" panose="020B0604030504040204" pitchFamily="34" charset="0"/>
              <a:ea typeface="ＭＳ Ｐゴシック" panose="020B0600070205080204" pitchFamily="34" charset="-128"/>
            </a:endParaRPr>
          </a:p>
          <a:p>
            <a:pPr eaLnBrk="0" fontAlgn="base" hangingPunct="0">
              <a:lnSpc>
                <a:spcPct val="180000"/>
              </a:lnSpc>
              <a:spcBef>
                <a:spcPct val="0"/>
              </a:spcBef>
              <a:spcAft>
                <a:spcPct val="0"/>
              </a:spcAft>
              <a:buClr>
                <a:srgbClr val="000099"/>
              </a:buClr>
              <a:buFontTx/>
              <a:buChar char="•"/>
            </a:pPr>
            <a:r>
              <a:rPr lang="de-DE" altLang="de-DE" sz="2900">
                <a:solidFill>
                  <a:srgbClr val="000000"/>
                </a:solidFill>
                <a:latin typeface="Verdana" panose="020B0604030504040204" pitchFamily="34" charset="0"/>
                <a:ea typeface="ＭＳ Ｐゴシック" panose="020B0600070205080204" pitchFamily="34" charset="-128"/>
              </a:rPr>
              <a:t>Crisis intervention </a:t>
            </a:r>
            <a:r>
              <a:rPr lang="de-DE" altLang="de-DE" sz="1400">
                <a:solidFill>
                  <a:srgbClr val="000000"/>
                </a:solidFill>
                <a:latin typeface="Verdana" panose="020B0604030504040204" pitchFamily="34" charset="0"/>
                <a:ea typeface="ＭＳ Ｐゴシック" panose="020B0600070205080204" pitchFamily="34" charset="-128"/>
              </a:rPr>
              <a:t>(Groves &amp; Kucharsky 1987, Weismann 1997, Saupe &amp; Diefenbacher 1996)</a:t>
            </a:r>
            <a:endParaRPr lang="de-DE" altLang="de-DE" sz="1400">
              <a:solidFill>
                <a:prstClr val="black"/>
              </a:solidFill>
              <a:latin typeface="Verdana" panose="020B0604030504040204" pitchFamily="34" charset="0"/>
              <a:ea typeface="ＭＳ Ｐゴシック" panose="020B0600070205080204" pitchFamily="34" charset="-128"/>
            </a:endParaRPr>
          </a:p>
          <a:p>
            <a:pPr eaLnBrk="0" fontAlgn="base" hangingPunct="0">
              <a:lnSpc>
                <a:spcPct val="180000"/>
              </a:lnSpc>
              <a:spcBef>
                <a:spcPct val="0"/>
              </a:spcBef>
              <a:spcAft>
                <a:spcPct val="0"/>
              </a:spcAft>
              <a:buClr>
                <a:srgbClr val="000099"/>
              </a:buClr>
              <a:buFontTx/>
              <a:buChar char="•"/>
            </a:pPr>
            <a:r>
              <a:rPr lang="de-DE" altLang="de-DE" sz="2900">
                <a:solidFill>
                  <a:srgbClr val="000000"/>
                </a:solidFill>
                <a:latin typeface="Verdana" panose="020B0604030504040204" pitchFamily="34" charset="0"/>
                <a:ea typeface="ＭＳ Ｐゴシック" panose="020B0600070205080204" pitchFamily="34" charset="-128"/>
              </a:rPr>
              <a:t>Physician centered approach </a:t>
            </a:r>
            <a:r>
              <a:rPr lang="de-DE" altLang="de-DE" sz="1400">
                <a:solidFill>
                  <a:srgbClr val="000000"/>
                </a:solidFill>
                <a:latin typeface="Verdana" panose="020B0604030504040204" pitchFamily="34" charset="0"/>
                <a:ea typeface="ＭＳ Ｐゴシック" panose="020B0600070205080204" pitchFamily="34" charset="-128"/>
              </a:rPr>
              <a:t>(Schiff &amp; Pilot 1959)</a:t>
            </a:r>
            <a:endParaRPr lang="de-DE" altLang="de-DE" sz="1400">
              <a:solidFill>
                <a:prstClr val="black"/>
              </a:solidFill>
              <a:latin typeface="Verdana" panose="020B0604030504040204" pitchFamily="34" charset="0"/>
              <a:ea typeface="ＭＳ Ｐゴシック" panose="020B0600070205080204" pitchFamily="34" charset="-128"/>
            </a:endParaRPr>
          </a:p>
          <a:p>
            <a:pPr eaLnBrk="0" fontAlgn="base" hangingPunct="0">
              <a:lnSpc>
                <a:spcPct val="180000"/>
              </a:lnSpc>
              <a:spcBef>
                <a:spcPct val="0"/>
              </a:spcBef>
              <a:spcAft>
                <a:spcPct val="0"/>
              </a:spcAft>
              <a:buClr>
                <a:srgbClr val="000099"/>
              </a:buClr>
              <a:buFontTx/>
              <a:buChar char="•"/>
            </a:pPr>
            <a:r>
              <a:rPr lang="de-DE" altLang="de-DE" sz="2900">
                <a:solidFill>
                  <a:srgbClr val="000000"/>
                </a:solidFill>
                <a:latin typeface="Verdana" panose="020B0604030504040204" pitchFamily="34" charset="0"/>
                <a:ea typeface="ＭＳ Ｐゴシック" panose="020B0600070205080204" pitchFamily="34" charset="-128"/>
              </a:rPr>
              <a:t>Situational approach </a:t>
            </a:r>
            <a:r>
              <a:rPr lang="de-DE" altLang="de-DE" sz="1400">
                <a:solidFill>
                  <a:srgbClr val="000000"/>
                </a:solidFill>
                <a:latin typeface="Verdana" panose="020B0604030504040204" pitchFamily="34" charset="0"/>
                <a:ea typeface="ＭＳ Ｐゴシック" panose="020B0600070205080204" pitchFamily="34" charset="-128"/>
              </a:rPr>
              <a:t>(Meyer &amp; Mendelson 1961)</a:t>
            </a:r>
            <a:endParaRPr lang="de-DE" altLang="de-DE" sz="4000">
              <a:solidFill>
                <a:prstClr val="black"/>
              </a:solidFill>
              <a:latin typeface="Verdana" panose="020B0604030504040204" pitchFamily="34" charset="0"/>
              <a:ea typeface="ＭＳ Ｐゴシック" panose="020B0600070205080204"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A5E3942C-11AE-4E19-8061-413A45BAF25E}"/>
              </a:ext>
            </a:extLst>
          </p:cNvPr>
          <p:cNvSpPr>
            <a:spLocks noChangeArrowheads="1"/>
          </p:cNvSpPr>
          <p:nvPr/>
        </p:nvSpPr>
        <p:spPr bwMode="auto">
          <a:xfrm>
            <a:off x="2060576" y="1187450"/>
            <a:ext cx="7896225" cy="7620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37931725" indent="-37474525">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0" fontAlgn="base" hangingPunct="0">
              <a:lnSpc>
                <a:spcPct val="100000"/>
              </a:lnSpc>
              <a:spcBef>
                <a:spcPct val="0"/>
              </a:spcBef>
              <a:spcAft>
                <a:spcPct val="0"/>
              </a:spcAft>
              <a:buNone/>
            </a:pPr>
            <a:r>
              <a:rPr lang="de-DE" altLang="de-DE" sz="3200" b="1">
                <a:solidFill>
                  <a:srgbClr val="000099"/>
                </a:solidFill>
                <a:latin typeface="Verdana" panose="020B0604030504040204" pitchFamily="34" charset="0"/>
                <a:ea typeface="ＭＳ Ｐゴシック" panose="020B0600070205080204" pitchFamily="34" charset="-128"/>
              </a:rPr>
              <a:t>Situational Approach</a:t>
            </a:r>
          </a:p>
          <a:p>
            <a:pPr algn="ctr" eaLnBrk="0" fontAlgn="base" hangingPunct="0">
              <a:lnSpc>
                <a:spcPct val="100000"/>
              </a:lnSpc>
              <a:spcBef>
                <a:spcPct val="0"/>
              </a:spcBef>
              <a:spcAft>
                <a:spcPct val="0"/>
              </a:spcAft>
              <a:buNone/>
            </a:pPr>
            <a:r>
              <a:rPr lang="de-DE" altLang="de-DE" sz="1800">
                <a:solidFill>
                  <a:srgbClr val="000099"/>
                </a:solidFill>
                <a:latin typeface="Verdana" panose="020B0604030504040204" pitchFamily="34" charset="0"/>
                <a:ea typeface="ＭＳ Ｐゴシック" panose="020B0600070205080204" pitchFamily="34" charset="-128"/>
              </a:rPr>
              <a:t>(According to Meyer &amp; Mendelson 1961)</a:t>
            </a:r>
            <a:endParaRPr lang="de-DE" altLang="de-DE" sz="3200" b="1">
              <a:solidFill>
                <a:srgbClr val="000099"/>
              </a:solidFill>
              <a:latin typeface="Verdana" panose="020B0604030504040204" pitchFamily="34" charset="0"/>
              <a:ea typeface="ＭＳ Ｐゴシック" panose="020B0600070205080204" pitchFamily="34" charset="-128"/>
            </a:endParaRPr>
          </a:p>
        </p:txBody>
      </p:sp>
      <p:sp>
        <p:nvSpPr>
          <p:cNvPr id="98307"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BABA643-6350-45E6-9B4E-A72E5B831B5B}"/>
              </a:ext>
            </a:extLst>
          </p:cNvPr>
          <p:cNvSpPr>
            <a:spLocks noChangeArrowheads="1"/>
          </p:cNvSpPr>
          <p:nvPr/>
        </p:nvSpPr>
        <p:spPr bwMode="auto">
          <a:xfrm>
            <a:off x="2060575" y="2151063"/>
            <a:ext cx="8134350" cy="38417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spAutoFit/>
          </a:bodyPr>
          <a:lstStyle>
            <a:lvl1pPr marL="481013" indent="-481013">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37931725" indent="-37474525">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lnSpc>
                <a:spcPct val="180000"/>
              </a:lnSpc>
              <a:spcBef>
                <a:spcPct val="0"/>
              </a:spcBef>
              <a:spcAft>
                <a:spcPct val="0"/>
              </a:spcAft>
              <a:buNone/>
            </a:pPr>
            <a:r>
              <a:rPr lang="de-DE" altLang="de-DE" sz="2800">
                <a:solidFill>
                  <a:srgbClr val="000099"/>
                </a:solidFill>
                <a:latin typeface="Verdana" panose="020B0604030504040204" pitchFamily="34" charset="0"/>
                <a:ea typeface="ＭＳ Ｐゴシック" panose="020B0600070205080204" pitchFamily="34" charset="-128"/>
              </a:rPr>
              <a:t>1.</a:t>
            </a:r>
            <a:r>
              <a:rPr lang="de-DE" altLang="de-DE" sz="2800">
                <a:solidFill>
                  <a:srgbClr val="000000"/>
                </a:solidFill>
                <a:latin typeface="Verdana" panose="020B0604030504040204" pitchFamily="34" charset="0"/>
                <a:ea typeface="ＭＳ Ｐゴシック" panose="020B0600070205080204" pitchFamily="34" charset="-128"/>
              </a:rPr>
              <a:t>	Initiation of the psychiatric consult</a:t>
            </a:r>
            <a:endParaRPr lang="de-DE" altLang="de-DE" sz="2800">
              <a:solidFill>
                <a:prstClr val="black"/>
              </a:solidFill>
              <a:latin typeface="Verdana" panose="020B0604030504040204" pitchFamily="34" charset="0"/>
              <a:ea typeface="ＭＳ Ｐゴシック" panose="020B0600070205080204" pitchFamily="34" charset="-128"/>
            </a:endParaRPr>
          </a:p>
          <a:p>
            <a:pPr eaLnBrk="0" fontAlgn="base" hangingPunct="0">
              <a:lnSpc>
                <a:spcPct val="180000"/>
              </a:lnSpc>
              <a:spcBef>
                <a:spcPct val="0"/>
              </a:spcBef>
              <a:spcAft>
                <a:spcPct val="0"/>
              </a:spcAft>
              <a:buNone/>
            </a:pPr>
            <a:r>
              <a:rPr lang="de-DE" altLang="de-DE" sz="2800">
                <a:solidFill>
                  <a:srgbClr val="000099"/>
                </a:solidFill>
                <a:latin typeface="Verdana" panose="020B0604030504040204" pitchFamily="34" charset="0"/>
                <a:ea typeface="ＭＳ Ｐゴシック" panose="020B0600070205080204" pitchFamily="34" charset="-128"/>
              </a:rPr>
              <a:t>2.</a:t>
            </a:r>
            <a:r>
              <a:rPr lang="de-DE" altLang="de-DE" sz="2800">
                <a:solidFill>
                  <a:srgbClr val="000000"/>
                </a:solidFill>
                <a:latin typeface="Verdana" panose="020B0604030504040204" pitchFamily="34" charset="0"/>
                <a:ea typeface="ＭＳ Ｐゴシック" panose="020B0600070205080204" pitchFamily="34" charset="-128"/>
              </a:rPr>
              <a:t>	Exploration of patient by CL psychiatrist</a:t>
            </a:r>
            <a:endParaRPr lang="de-DE" altLang="de-DE" sz="2800">
              <a:solidFill>
                <a:prstClr val="black"/>
              </a:solidFill>
              <a:latin typeface="Verdana" panose="020B0604030504040204" pitchFamily="34" charset="0"/>
              <a:ea typeface="ＭＳ Ｐゴシック" panose="020B0600070205080204" pitchFamily="34" charset="-128"/>
            </a:endParaRPr>
          </a:p>
          <a:p>
            <a:pPr eaLnBrk="0" fontAlgn="base" hangingPunct="0">
              <a:lnSpc>
                <a:spcPct val="180000"/>
              </a:lnSpc>
              <a:spcBef>
                <a:spcPct val="0"/>
              </a:spcBef>
              <a:spcAft>
                <a:spcPct val="0"/>
              </a:spcAft>
              <a:buNone/>
            </a:pPr>
            <a:r>
              <a:rPr lang="de-DE" altLang="de-DE" sz="2800">
                <a:solidFill>
                  <a:srgbClr val="000099"/>
                </a:solidFill>
                <a:latin typeface="Verdana" panose="020B0604030504040204" pitchFamily="34" charset="0"/>
                <a:ea typeface="ＭＳ Ｐゴシック" panose="020B0600070205080204" pitchFamily="34" charset="-128"/>
              </a:rPr>
              <a:t>3.	</a:t>
            </a:r>
            <a:r>
              <a:rPr lang="de-DE" altLang="de-DE" sz="2800">
                <a:solidFill>
                  <a:srgbClr val="000000"/>
                </a:solidFill>
                <a:latin typeface="Verdana" panose="020B0604030504040204" pitchFamily="34" charset="0"/>
                <a:ea typeface="ＭＳ Ｐゴシック" panose="020B0600070205080204" pitchFamily="34" charset="-128"/>
              </a:rPr>
              <a:t>Psychiatric intervention (aiming at the Operational Group comprised of patient, physician and staff )</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Oval 1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3A04135-53C4-4CE8-A92C-D5E31006109B}"/>
              </a:ext>
            </a:extLst>
          </p:cNvPr>
          <p:cNvSpPr>
            <a:spLocks noChangeArrowheads="1"/>
          </p:cNvSpPr>
          <p:nvPr/>
        </p:nvSpPr>
        <p:spPr bwMode="auto">
          <a:xfrm>
            <a:off x="4419600" y="2057400"/>
            <a:ext cx="3352800" cy="3429000"/>
          </a:xfrm>
          <a:prstGeom prst="ellipse">
            <a:avLst/>
          </a:prstGeom>
          <a:solidFill>
            <a:srgbClr val="FFFF99"/>
          </a:solidFill>
          <a:ln w="9525">
            <a:solidFill>
              <a:schemeClr val="tx1"/>
            </a:solidFill>
            <a:round/>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endParaRPr lang="de-DE" altLang="de-DE">
              <a:solidFill>
                <a:srgbClr val="000000"/>
              </a:solidFill>
              <a:latin typeface="Times New Roman" panose="02020603050405020304" pitchFamily="18" charset="0"/>
            </a:endParaRPr>
          </a:p>
        </p:txBody>
      </p:sp>
      <p:sp>
        <p:nvSpPr>
          <p:cNvPr id="133123" name="Rectangle 2">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03C2AA22-B3AB-4426-8708-5D5DAC8765C9}"/>
              </a:ext>
            </a:extLst>
          </p:cNvPr>
          <p:cNvSpPr>
            <a:spLocks noGrp="1"/>
          </p:cNvSpPr>
          <p:nvPr>
            <p:ph type="title" idx="4294967295"/>
          </p:nvPr>
        </p:nvSpPr>
        <p:spPr/>
        <p:txBody>
          <a:bodyPr/>
          <a:lstStyle/>
          <a:p>
            <a:r>
              <a:rPr lang="de-DE" altLang="de-DE"/>
              <a:t>Operational Group</a:t>
            </a:r>
          </a:p>
        </p:txBody>
      </p:sp>
      <p:sp>
        <p:nvSpPr>
          <p:cNvPr id="133124"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D6E71CAD-247F-4717-A097-50D9300D6239}"/>
              </a:ext>
            </a:extLst>
          </p:cNvPr>
          <p:cNvSpPr>
            <a:spLocks noChangeArrowheads="1"/>
          </p:cNvSpPr>
          <p:nvPr/>
        </p:nvSpPr>
        <p:spPr bwMode="auto">
          <a:xfrm>
            <a:off x="4800600" y="1828800"/>
            <a:ext cx="2590800" cy="914400"/>
          </a:xfrm>
          <a:prstGeom prst="rect">
            <a:avLst/>
          </a:prstGeom>
          <a:solidFill>
            <a:schemeClr val="accent1"/>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r>
              <a:rPr lang="de-DE" altLang="de-DE" b="1">
                <a:solidFill>
                  <a:srgbClr val="000000"/>
                </a:solidFill>
                <a:latin typeface="Times New Roman" panose="02020603050405020304" pitchFamily="18" charset="0"/>
              </a:rPr>
              <a:t>Patient</a:t>
            </a:r>
          </a:p>
        </p:txBody>
      </p:sp>
      <p:sp>
        <p:nvSpPr>
          <p:cNvPr id="133125" name="Rectangl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CD876D6-0024-4BBB-B5AB-B23DD05C559F}"/>
              </a:ext>
            </a:extLst>
          </p:cNvPr>
          <p:cNvSpPr>
            <a:spLocks noChangeArrowheads="1"/>
          </p:cNvSpPr>
          <p:nvPr/>
        </p:nvSpPr>
        <p:spPr bwMode="auto">
          <a:xfrm>
            <a:off x="2208214" y="4419600"/>
            <a:ext cx="2668587" cy="914400"/>
          </a:xfrm>
          <a:prstGeom prst="rect">
            <a:avLst/>
          </a:prstGeom>
          <a:solidFill>
            <a:schemeClr val="accent1"/>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r>
              <a:rPr lang="de-DE" altLang="de-DE" b="1">
                <a:solidFill>
                  <a:srgbClr val="000000"/>
                </a:solidFill>
                <a:latin typeface="Times New Roman" panose="02020603050405020304" pitchFamily="18" charset="0"/>
              </a:rPr>
              <a:t>Somatic Physician</a:t>
            </a:r>
          </a:p>
        </p:txBody>
      </p:sp>
      <p:sp>
        <p:nvSpPr>
          <p:cNvPr id="133126" name="Rectangle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E01AC129-6D47-4D33-95E7-1294D0AC9BF9}"/>
              </a:ext>
            </a:extLst>
          </p:cNvPr>
          <p:cNvSpPr>
            <a:spLocks noChangeArrowheads="1"/>
          </p:cNvSpPr>
          <p:nvPr/>
        </p:nvSpPr>
        <p:spPr bwMode="auto">
          <a:xfrm>
            <a:off x="7315200" y="4419600"/>
            <a:ext cx="2514600" cy="914400"/>
          </a:xfrm>
          <a:prstGeom prst="rect">
            <a:avLst/>
          </a:prstGeom>
          <a:solidFill>
            <a:schemeClr val="accent1"/>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r>
              <a:rPr lang="de-DE" altLang="de-DE" b="1">
                <a:solidFill>
                  <a:srgbClr val="000000"/>
                </a:solidFill>
                <a:latin typeface="Times New Roman" panose="02020603050405020304" pitchFamily="18" charset="0"/>
              </a:rPr>
              <a:t>CL-Psychiatrist</a:t>
            </a:r>
          </a:p>
        </p:txBody>
      </p:sp>
      <p:sp>
        <p:nvSpPr>
          <p:cNvPr id="133127" name="Rectangle 7">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9CC2077C-2999-4800-BBC9-2B17C9A14FC6}"/>
              </a:ext>
            </a:extLst>
          </p:cNvPr>
          <p:cNvSpPr>
            <a:spLocks noChangeArrowheads="1"/>
          </p:cNvSpPr>
          <p:nvPr/>
        </p:nvSpPr>
        <p:spPr bwMode="auto">
          <a:xfrm>
            <a:off x="2195513" y="5326063"/>
            <a:ext cx="2438400" cy="990600"/>
          </a:xfrm>
          <a:prstGeom prst="rect">
            <a:avLst/>
          </a:prstGeom>
          <a:solidFill>
            <a:schemeClr val="accent1"/>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r>
              <a:rPr lang="de-DE" altLang="de-DE" sz="2000" b="1">
                <a:solidFill>
                  <a:srgbClr val="000000"/>
                </a:solidFill>
                <a:latin typeface="Times New Roman" panose="02020603050405020304" pitchFamily="18" charset="0"/>
              </a:rPr>
              <a:t>Ward Staff</a:t>
            </a:r>
          </a:p>
          <a:p>
            <a:pPr algn="ctr" fontAlgn="base">
              <a:lnSpc>
                <a:spcPct val="100000"/>
              </a:lnSpc>
              <a:spcBef>
                <a:spcPct val="0"/>
              </a:spcBef>
              <a:spcAft>
                <a:spcPct val="0"/>
              </a:spcAft>
              <a:buSzTx/>
              <a:buNone/>
            </a:pPr>
            <a:endParaRPr lang="de-DE" altLang="de-DE" sz="2000" b="1">
              <a:solidFill>
                <a:srgbClr val="000000"/>
              </a:solidFill>
              <a:latin typeface="Times New Roman" panose="02020603050405020304" pitchFamily="18" charset="0"/>
            </a:endParaRPr>
          </a:p>
          <a:p>
            <a:pPr algn="ctr" fontAlgn="base">
              <a:lnSpc>
                <a:spcPct val="100000"/>
              </a:lnSpc>
              <a:spcBef>
                <a:spcPct val="0"/>
              </a:spcBef>
              <a:spcAft>
                <a:spcPct val="0"/>
              </a:spcAft>
              <a:buSzTx/>
              <a:buNone/>
            </a:pPr>
            <a:r>
              <a:rPr lang="de-DE" altLang="de-DE" sz="1800">
                <a:solidFill>
                  <a:srgbClr val="000000"/>
                </a:solidFill>
                <a:latin typeface="Times New Roman" panose="02020603050405020304" pitchFamily="18" charset="0"/>
              </a:rPr>
              <a:t>Family Doctor</a:t>
            </a:r>
          </a:p>
        </p:txBody>
      </p:sp>
      <p:sp>
        <p:nvSpPr>
          <p:cNvPr id="133128" name="AutoShape 8">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A5E1580-6B35-4B9C-966E-0DC3AE36611E}"/>
              </a:ext>
            </a:extLst>
          </p:cNvPr>
          <p:cNvSpPr>
            <a:spLocks noChangeArrowheads="1"/>
          </p:cNvSpPr>
          <p:nvPr/>
        </p:nvSpPr>
        <p:spPr bwMode="auto">
          <a:xfrm>
            <a:off x="5029200" y="4572001"/>
            <a:ext cx="2133600" cy="485775"/>
          </a:xfrm>
          <a:prstGeom prst="leftRightArrow">
            <a:avLst>
              <a:gd name="adj1" fmla="val 50000"/>
              <a:gd name="adj2" fmla="val 87843"/>
            </a:avLst>
          </a:prstGeom>
          <a:solidFill>
            <a:srgbClr val="FFCC66"/>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endParaRPr lang="de-DE" altLang="de-DE">
              <a:solidFill>
                <a:srgbClr val="000000"/>
              </a:solidFill>
              <a:latin typeface="Times New Roman" panose="02020603050405020304" pitchFamily="18" charset="0"/>
            </a:endParaRPr>
          </a:p>
        </p:txBody>
      </p:sp>
      <p:sp>
        <p:nvSpPr>
          <p:cNvPr id="133129" name="AutoShape 9">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59114D6C-71A9-4612-B936-091244FC2549}"/>
              </a:ext>
            </a:extLst>
          </p:cNvPr>
          <p:cNvSpPr>
            <a:spLocks noChangeArrowheads="1"/>
          </p:cNvSpPr>
          <p:nvPr/>
        </p:nvSpPr>
        <p:spPr bwMode="auto">
          <a:xfrm>
            <a:off x="4495801" y="2895600"/>
            <a:ext cx="485775" cy="1371600"/>
          </a:xfrm>
          <a:prstGeom prst="upDownArrow">
            <a:avLst>
              <a:gd name="adj1" fmla="val 50000"/>
              <a:gd name="adj2" fmla="val 56471"/>
            </a:avLst>
          </a:prstGeom>
          <a:solidFill>
            <a:srgbClr val="FFCC66"/>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lnSpc>
                <a:spcPct val="100000"/>
              </a:lnSpc>
              <a:spcBef>
                <a:spcPct val="0"/>
              </a:spcBef>
              <a:spcAft>
                <a:spcPct val="0"/>
              </a:spcAft>
              <a:buSzTx/>
              <a:buNone/>
            </a:pPr>
            <a:endParaRPr lang="de-DE" altLang="de-DE">
              <a:solidFill>
                <a:srgbClr val="000000"/>
              </a:solidFill>
              <a:latin typeface="Times New Roman" panose="02020603050405020304" pitchFamily="18" charset="0"/>
            </a:endParaRPr>
          </a:p>
        </p:txBody>
      </p:sp>
      <p:sp>
        <p:nvSpPr>
          <p:cNvPr id="133130" name="AutoShape 10">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FB60E455-8029-4A99-A563-F5066CD4EBA3}"/>
              </a:ext>
            </a:extLst>
          </p:cNvPr>
          <p:cNvSpPr>
            <a:spLocks noChangeArrowheads="1"/>
          </p:cNvSpPr>
          <p:nvPr/>
        </p:nvSpPr>
        <p:spPr bwMode="auto">
          <a:xfrm>
            <a:off x="7162801" y="2895600"/>
            <a:ext cx="485775" cy="1371600"/>
          </a:xfrm>
          <a:prstGeom prst="upDownArrow">
            <a:avLst>
              <a:gd name="adj1" fmla="val 50000"/>
              <a:gd name="adj2" fmla="val 56471"/>
            </a:avLst>
          </a:prstGeom>
          <a:solidFill>
            <a:srgbClr val="FFCC66"/>
          </a:solidFill>
          <a:ln w="9525">
            <a:solidFill>
              <a:schemeClr val="tx1"/>
            </a:solidFill>
            <a:miter lim="800000"/>
            <a:headEnd/>
            <a:tailEnd/>
          </a:ln>
        </p:spPr>
        <p:txBody>
          <a:bodyPr wrap="none" anchor="ct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endParaRPr lang="de-DE" altLang="de-DE">
              <a:solidFill>
                <a:srgbClr val="000000"/>
              </a:solidFill>
              <a:latin typeface="Times New Roman" panose="02020603050405020304" pitchFamily="18"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432A9FDB-AE75-41D0-9065-8CDCFF1C75A4}"/>
              </a:ext>
            </a:extLst>
          </p:cNvPr>
          <p:cNvSpPr>
            <a:spLocks noChangeArrowheads="1"/>
          </p:cNvSpPr>
          <p:nvPr/>
        </p:nvSpPr>
        <p:spPr bwMode="auto">
          <a:xfrm>
            <a:off x="1774826" y="63501"/>
            <a:ext cx="7807325" cy="8620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spAutoFit/>
          </a:bodyPr>
          <a:lstStyle>
            <a:lvl1pPr>
              <a:lnSpc>
                <a:spcPct val="120000"/>
              </a:lnSpc>
              <a:spcBef>
                <a:spcPts val="500"/>
              </a:spcBef>
              <a:buSzPct val="100000"/>
              <a:buChar char="»"/>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00000"/>
              </a:lnSpc>
              <a:spcBef>
                <a:spcPct val="0"/>
              </a:spcBef>
              <a:spcAft>
                <a:spcPct val="0"/>
              </a:spcAft>
              <a:buSzTx/>
              <a:buNone/>
            </a:pPr>
            <a:r>
              <a:rPr lang="de-DE" altLang="de-DE" sz="2800" b="1" i="1">
                <a:solidFill>
                  <a:srgbClr val="000099"/>
                </a:solidFill>
                <a:latin typeface="Verdana" panose="020B0604030504040204" pitchFamily="34" charset="0"/>
              </a:rPr>
              <a:t>Analysis of the Consultation Process in the 1990s   </a:t>
            </a:r>
            <a:r>
              <a:rPr lang="de-DE" altLang="de-DE" sz="1100" i="1">
                <a:solidFill>
                  <a:srgbClr val="000099"/>
                </a:solidFill>
                <a:latin typeface="Verdana" panose="020B0604030504040204" pitchFamily="34" charset="0"/>
              </a:rPr>
              <a:t> </a:t>
            </a:r>
            <a:r>
              <a:rPr lang="de-DE" altLang="de-DE" sz="1800" i="1">
                <a:solidFill>
                  <a:srgbClr val="000099"/>
                </a:solidFill>
                <a:latin typeface="Verdana" panose="020B0604030504040204" pitchFamily="34" charset="0"/>
              </a:rPr>
              <a:t>(According to Ramchandani et al. 1997)</a:t>
            </a:r>
          </a:p>
        </p:txBody>
      </p:sp>
      <p:sp>
        <p:nvSpPr>
          <p:cNvPr id="134147" name="Rectangle 6">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C1DC92D6-9CD3-4BFA-9844-5EC72674C594}"/>
              </a:ext>
            </a:extLst>
          </p:cNvPr>
          <p:cNvSpPr>
            <a:spLocks noChangeArrowheads="1"/>
          </p:cNvSpPr>
          <p:nvPr/>
        </p:nvSpPr>
        <p:spPr bwMode="auto">
          <a:xfrm>
            <a:off x="2159000" y="2289176"/>
            <a:ext cx="8174038" cy="3694113"/>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spAutoFit/>
          </a:bodyPr>
          <a:lstStyle>
            <a:lvl1pPr marL="288925" indent="-288925">
              <a:lnSpc>
                <a:spcPct val="120000"/>
              </a:lnSpc>
              <a:spcBef>
                <a:spcPts val="500"/>
              </a:spcBef>
              <a:buSzPct val="100000"/>
              <a:buChar char="»"/>
              <a:tabLst>
                <a:tab pos="568325" algn="l"/>
              </a:tabLst>
              <a:defRPr sz="2400">
                <a:solidFill>
                  <a:srgbClr val="003399"/>
                </a:solidFill>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defRPr>
            </a:lvl1pPr>
            <a:lvl2pPr marL="37931725" indent="-37474525">
              <a:lnSpc>
                <a:spcPct val="120000"/>
              </a:lnSpc>
              <a:spcBef>
                <a:spcPts val="500"/>
              </a:spcBef>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219200" indent="-304800">
              <a:lnSpc>
                <a:spcPct val="120000"/>
              </a:lnSpc>
              <a:spcBef>
                <a:spcPts val="500"/>
              </a:spcBef>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76400" indent="-304800">
              <a:lnSpc>
                <a:spcPct val="120000"/>
              </a:lnSpc>
              <a:spcBef>
                <a:spcPts val="500"/>
              </a:spcBef>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133600" indent="-304800">
              <a:lnSpc>
                <a:spcPct val="120000"/>
              </a:lnSpc>
              <a:spcBef>
                <a:spcPts val="500"/>
              </a:spcBef>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90800" indent="-304800" eaLnBrk="0" fontAlgn="base" hangingPunct="0">
              <a:lnSpc>
                <a:spcPct val="120000"/>
              </a:lnSpc>
              <a:spcBef>
                <a:spcPts val="500"/>
              </a:spcBef>
              <a:spcAft>
                <a:spcPct val="0"/>
              </a:spcAft>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3048000" indent="-304800" eaLnBrk="0" fontAlgn="base" hangingPunct="0">
              <a:lnSpc>
                <a:spcPct val="120000"/>
              </a:lnSpc>
              <a:spcBef>
                <a:spcPts val="500"/>
              </a:spcBef>
              <a:spcAft>
                <a:spcPct val="0"/>
              </a:spcAft>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505200" indent="-304800" eaLnBrk="0" fontAlgn="base" hangingPunct="0">
              <a:lnSpc>
                <a:spcPct val="120000"/>
              </a:lnSpc>
              <a:spcBef>
                <a:spcPts val="500"/>
              </a:spcBef>
              <a:spcAft>
                <a:spcPct val="0"/>
              </a:spcAft>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962400" indent="-304800" eaLnBrk="0" fontAlgn="base" hangingPunct="0">
              <a:lnSpc>
                <a:spcPct val="120000"/>
              </a:lnSpc>
              <a:spcBef>
                <a:spcPts val="500"/>
              </a:spcBef>
              <a:spcAft>
                <a:spcPct val="0"/>
              </a:spcAft>
              <a:buSzPct val="100000"/>
              <a:buChar char="»"/>
              <a:tabLst>
                <a:tab pos="568325" algn="l"/>
              </a:tabLst>
              <a:defRPr sz="2400">
                <a:solidFill>
                  <a:srgbClr val="003399"/>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buClr>
                <a:srgbClr val="000099"/>
              </a:buClr>
              <a:buSzTx/>
              <a:buFontTx/>
              <a:buChar char="•"/>
            </a:pPr>
            <a:r>
              <a:rPr lang="de-DE" altLang="de-DE" sz="2800" i="1">
                <a:solidFill>
                  <a:srgbClr val="000000"/>
                </a:solidFill>
                <a:latin typeface="Verdana" panose="020B0604030504040204" pitchFamily="34" charset="0"/>
              </a:rPr>
              <a:t>Facilitation:</a:t>
            </a:r>
            <a:br>
              <a:rPr lang="de-DE" altLang="de-DE" sz="2800" i="1">
                <a:solidFill>
                  <a:srgbClr val="000000"/>
                </a:solidFill>
                <a:latin typeface="Verdana" panose="020B0604030504040204" pitchFamily="34" charset="0"/>
              </a:rPr>
            </a:br>
            <a:r>
              <a:rPr lang="de-DE" altLang="de-DE" sz="2000" i="1">
                <a:solidFill>
                  <a:srgbClr val="000000"/>
                </a:solidFill>
                <a:latin typeface="Verdana" panose="020B0604030504040204" pitchFamily="34" charset="0"/>
              </a:rPr>
              <a:t>-	Supportive psychotherapy</a:t>
            </a:r>
            <a:br>
              <a:rPr lang="de-DE" altLang="de-DE" sz="2000" i="1">
                <a:solidFill>
                  <a:srgbClr val="000000"/>
                </a:solidFill>
                <a:latin typeface="Verdana" panose="020B0604030504040204" pitchFamily="34" charset="0"/>
              </a:rPr>
            </a:br>
            <a:r>
              <a:rPr lang="de-DE" altLang="de-DE" sz="2000" i="1">
                <a:solidFill>
                  <a:srgbClr val="000000"/>
                </a:solidFill>
                <a:latin typeface="Verdana" panose="020B0604030504040204" pitchFamily="34" charset="0"/>
              </a:rPr>
              <a:t>-	"Adjuvant" short term prescription of 	psychotropics</a:t>
            </a:r>
            <a:br>
              <a:rPr lang="de-DE" altLang="de-DE" sz="2000" i="1">
                <a:solidFill>
                  <a:srgbClr val="000000"/>
                </a:solidFill>
                <a:latin typeface="Verdana" panose="020B0604030504040204" pitchFamily="34" charset="0"/>
              </a:rPr>
            </a:br>
            <a:r>
              <a:rPr lang="de-DE" altLang="de-DE" sz="2000" i="1">
                <a:solidFill>
                  <a:srgbClr val="000000"/>
                </a:solidFill>
                <a:latin typeface="Verdana" panose="020B0604030504040204" pitchFamily="34" charset="0"/>
              </a:rPr>
              <a:t>- 	Mediation between psychiatry and "The rest of" medicine</a:t>
            </a:r>
            <a:br>
              <a:rPr lang="de-DE" altLang="de-DE" sz="2000" i="1">
                <a:solidFill>
                  <a:srgbClr val="000000"/>
                </a:solidFill>
                <a:latin typeface="Verdana" panose="020B0604030504040204" pitchFamily="34" charset="0"/>
              </a:rPr>
            </a:br>
            <a:endParaRPr lang="de-DE" altLang="de-DE" sz="2800" i="1">
              <a:solidFill>
                <a:srgbClr val="000000"/>
              </a:solidFill>
              <a:latin typeface="Verdana" panose="020B0604030504040204" pitchFamily="34" charset="0"/>
            </a:endParaRPr>
          </a:p>
          <a:p>
            <a:pPr fontAlgn="base">
              <a:spcBef>
                <a:spcPct val="0"/>
              </a:spcBef>
              <a:spcAft>
                <a:spcPct val="0"/>
              </a:spcAft>
              <a:buClr>
                <a:srgbClr val="000099"/>
              </a:buClr>
              <a:buSzTx/>
              <a:buFontTx/>
              <a:buChar char="•"/>
            </a:pPr>
            <a:r>
              <a:rPr lang="de-DE" altLang="de-DE" sz="2800" i="1">
                <a:solidFill>
                  <a:srgbClr val="000000"/>
                </a:solidFill>
                <a:latin typeface="Verdana" panose="020B0604030504040204" pitchFamily="34" charset="0"/>
              </a:rPr>
              <a:t>Establishing consensus</a:t>
            </a:r>
            <a:br>
              <a:rPr lang="de-DE" altLang="de-DE" sz="2800" i="1">
                <a:solidFill>
                  <a:srgbClr val="000000"/>
                </a:solidFill>
                <a:latin typeface="Verdana" panose="020B0604030504040204" pitchFamily="34" charset="0"/>
              </a:rPr>
            </a:br>
            <a:endParaRPr lang="de-DE" altLang="de-DE" sz="2800" i="1">
              <a:solidFill>
                <a:srgbClr val="000000"/>
              </a:solidFill>
              <a:latin typeface="Verdana" panose="020B0604030504040204" pitchFamily="34" charset="0"/>
            </a:endParaRPr>
          </a:p>
          <a:p>
            <a:pPr fontAlgn="base">
              <a:spcBef>
                <a:spcPct val="0"/>
              </a:spcBef>
              <a:spcAft>
                <a:spcPct val="0"/>
              </a:spcAft>
              <a:buClr>
                <a:srgbClr val="000099"/>
              </a:buClr>
              <a:buSzTx/>
              <a:buFontTx/>
              <a:buChar char="•"/>
            </a:pPr>
            <a:r>
              <a:rPr lang="de-DE" altLang="de-DE" sz="2800" i="1">
                <a:solidFill>
                  <a:srgbClr val="000000"/>
                </a:solidFill>
                <a:latin typeface="Verdana" panose="020B0604030504040204" pitchFamily="34" charset="0"/>
              </a:rPr>
              <a:t>Interpretation of patient behavior</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Textfeld 1">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652E9C52-54A0-48E5-B35D-092305A25B6D}"/>
              </a:ext>
            </a:extLst>
          </p:cNvPr>
          <p:cNvSpPr txBox="1">
            <a:spLocks noChangeArrowheads="1"/>
          </p:cNvSpPr>
          <p:nvPr/>
        </p:nvSpPr>
        <p:spPr bwMode="auto">
          <a:xfrm>
            <a:off x="3121819" y="923926"/>
            <a:ext cx="6075760" cy="1200329"/>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fontAlgn="base">
              <a:spcBef>
                <a:spcPct val="0"/>
              </a:spcBef>
              <a:spcAft>
                <a:spcPct val="0"/>
              </a:spcAft>
            </a:pPr>
            <a:r>
              <a:rPr lang="de-DE" altLang="de-DE" sz="2100" b="1">
                <a:solidFill>
                  <a:srgbClr val="00007F"/>
                </a:solidFill>
                <a:latin typeface="Times New Roman" panose="02020603050405020304" pitchFamily="18" charset="0"/>
                <a:cs typeface="Arial"/>
              </a:rPr>
              <a:t>Hypnose – psychotherapeutisches Instrument </a:t>
            </a:r>
          </a:p>
          <a:p>
            <a:pPr algn="ctr" fontAlgn="base">
              <a:spcBef>
                <a:spcPct val="0"/>
              </a:spcBef>
              <a:spcAft>
                <a:spcPct val="0"/>
              </a:spcAft>
            </a:pPr>
            <a:r>
              <a:rPr lang="de-DE" altLang="de-DE" sz="2100" b="1">
                <a:solidFill>
                  <a:srgbClr val="00007F"/>
                </a:solidFill>
                <a:latin typeface="Times New Roman" panose="02020603050405020304" pitchFamily="18" charset="0"/>
                <a:cs typeface="Arial"/>
              </a:rPr>
              <a:t>im psychiatrischen Konsiliar-/Liaisondienst? </a:t>
            </a:r>
          </a:p>
          <a:p>
            <a:pPr algn="r" fontAlgn="base">
              <a:spcBef>
                <a:spcPct val="0"/>
              </a:spcBef>
              <a:spcAft>
                <a:spcPct val="0"/>
              </a:spcAft>
            </a:pPr>
            <a:endParaRPr lang="de-DE" altLang="de-DE" sz="1500" i="1">
              <a:solidFill>
                <a:srgbClr val="00007F"/>
              </a:solidFill>
              <a:latin typeface="Times New Roman" panose="02020603050405020304" pitchFamily="18" charset="0"/>
              <a:cs typeface="Arial"/>
            </a:endParaRPr>
          </a:p>
          <a:p>
            <a:pPr algn="r" fontAlgn="base">
              <a:spcBef>
                <a:spcPct val="0"/>
              </a:spcBef>
              <a:spcAft>
                <a:spcPct val="0"/>
              </a:spcAft>
            </a:pPr>
            <a:r>
              <a:rPr lang="de-DE" altLang="de-DE" sz="1500" i="1">
                <a:solidFill>
                  <a:srgbClr val="00007F"/>
                </a:solidFill>
                <a:latin typeface="Times New Roman" panose="02020603050405020304" pitchFamily="18" charset="0"/>
                <a:cs typeface="Arial"/>
              </a:rPr>
              <a:t>          (Elstner S, Gläser H, Diefenbacher A 2010)</a:t>
            </a:r>
          </a:p>
        </p:txBody>
      </p:sp>
      <p:pic>
        <p:nvPicPr>
          <p:cNvPr id="52227" name="Picture 3">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268AADA4-551B-48F8-845C-1D9FA77B1E3A}"/>
              </a:ext>
            </a:extLst>
          </p:cNvPr>
          <p:cNvPicPr>
            <a:picLocks noChangeAspect="1" noChangeArrowheads="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909889" y="1890713"/>
            <a:ext cx="2783681" cy="40374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91140" name="Picture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F976CA5-AD6E-4E42-8895-CEFBE63779B0}"/>
              </a:ext>
            </a:extLst>
          </p:cNvPr>
          <p:cNvPicPr>
            <a:picLocks noChangeAspect="1" noChangeArrowheads="1"/>
          </p:cNvPicPr>
          <p:nvPr/>
        </p:nvPicPr>
        <p:blipFill>
          <a:blip r:embed="rId3"/>
          <a:srcRect/>
          <a:stretch>
            <a:fillRect/>
          </a:stretch>
        </p:blipFill>
        <p:spPr bwMode="auto">
          <a:xfrm>
            <a:off x="5456635" y="3213497"/>
            <a:ext cx="4023122" cy="1946672"/>
          </a:xfrm>
          <a:prstGeom prst="rect">
            <a:avLst/>
          </a:prstGeom>
          <a:noFill/>
          <a:ln w="9525">
            <a:solidFill>
              <a:schemeClr val="bg1">
                <a:lumMod val="20000"/>
                <a:lumOff val="80000"/>
              </a:schemeClr>
            </a:solidFill>
            <a:miter lim="800000"/>
            <a:headEnd/>
            <a:tailEnd/>
          </a:ln>
        </p:spPr>
      </p:pic>
      <p:pic>
        <p:nvPicPr>
          <p:cNvPr id="52229" name="Grafik 4">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1D591A38-8A9B-4C81-8C7C-A5CA75330089}"/>
              </a:ext>
            </a:extLst>
          </p:cNvPr>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09712" y="857252"/>
            <a:ext cx="9158288" cy="859631"/>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52230" name="Rechteck 5">
            <a:extLst>
              <a:ext uri="{FF2B5EF4-FFF2-40B4-BE49-F238E27FC236}">
                <a16:creationId xmlns:mc="http://schemas.openxmlformats.org/markup-compatibility/2006" xmlns:mv="urn:schemas-microsoft-com:mac:vml" xmlns:a16="http://schemas.microsoft.com/office/drawing/2014/main" xmlns:p="http://schemas.openxmlformats.org/presentationml/2006/main" xmlns:r="http://schemas.openxmlformats.org/officeDocument/2006/relationships" xmlns:a="http://schemas.openxmlformats.org/drawingml/2006/main" xmlns="" id="{31FF5F89-D367-429C-8D02-BE3029C154B2}"/>
              </a:ext>
            </a:extLst>
          </p:cNvPr>
          <p:cNvSpPr>
            <a:spLocks noChangeArrowheads="1"/>
          </p:cNvSpPr>
          <p:nvPr/>
        </p:nvSpPr>
        <p:spPr bwMode="auto">
          <a:xfrm>
            <a:off x="1524001" y="895350"/>
            <a:ext cx="9129713" cy="92333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fontAlgn="base">
              <a:spcBef>
                <a:spcPct val="0"/>
              </a:spcBef>
              <a:spcAft>
                <a:spcPct val="0"/>
              </a:spcAft>
            </a:pPr>
            <a:r>
              <a:rPr lang="de-DE" altLang="de-DE" sz="2700">
                <a:solidFill>
                  <a:srgbClr val="FFFFFF"/>
                </a:solidFill>
                <a:latin typeface="Arial" panose="020B0604020202020204" pitchFamily="34" charset="0"/>
                <a:cs typeface="Arial"/>
              </a:rPr>
              <a:t>Hypnose - psychotherapeutisches Instrument im psychiatrischen Konsiliar-/Liaisondienst?</a:t>
            </a:r>
            <a:endParaRPr lang="de-DE" altLang="de-DE" sz="1350">
              <a:solidFill>
                <a:srgbClr val="000000"/>
              </a:solidFill>
              <a:cs typeface="Arial"/>
            </a:endParaRPr>
          </a:p>
        </p:txBody>
      </p:sp>
    </p:spTree>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2.xml><?xml version="1.0" encoding="utf-8"?>
<a:theme xmlns:a="http://schemas.openxmlformats.org/drawingml/2006/main" name="6_Standarddesign">
  <a:themeElements>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9_Standarddesign">
  <a:themeElements>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5_Standarddesig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1_Standarddesign">
  <a:themeElements>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5_Standarddesig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0_Standarddesign">
  <a:themeElements>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5_Standarddesig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4_Standarddesign">
  <a:themeElements>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5_Standarddesig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Standarddesign">
  <a:themeElements>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a="http://schemas.openxmlformats.org/drawingml/2006/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a="http://schemas.openxmlformats.org/drawingml/2006/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power_point">
  <a:themeElements>
    <a:clrScheme name="power_poin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ower_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5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5400" b="0" i="0" u="none" strike="noStrike" cap="none" normalizeH="0" baseline="0">
            <a:ln>
              <a:noFill/>
            </a:ln>
            <a:solidFill>
              <a:schemeClr val="tx1"/>
            </a:solidFill>
            <a:effectLst/>
            <a:latin typeface="Times New Roman" charset="0"/>
          </a:defRPr>
        </a:defPPr>
      </a:lstStyle>
    </a:lnDef>
  </a:objectDefaults>
  <a:extraClrSchemeLst>
    <a:extraClrScheme>
      <a:clrScheme name="power_poin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wer_poin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wer_poin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wer_poin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wer_poin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wer_poin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wer_poin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10.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2075</Words>
  <Application>Microsoft Macintosh PowerPoint</Application>
  <PresentationFormat>Benutzerdefiniert</PresentationFormat>
  <Paragraphs>290</Paragraphs>
  <Slides>51</Slides>
  <Notes>4</Notes>
  <HiddenSlides>0</HiddenSlides>
  <MMClips>0</MMClips>
  <ScaleCrop>false</ScaleCrop>
  <HeadingPairs>
    <vt:vector size="4" baseType="variant">
      <vt:variant>
        <vt:lpstr>Entwurfsvorlage</vt:lpstr>
      </vt:variant>
      <vt:variant>
        <vt:i4>9</vt:i4>
      </vt:variant>
      <vt:variant>
        <vt:lpstr>Folientitel</vt:lpstr>
      </vt:variant>
      <vt:variant>
        <vt:i4>51</vt:i4>
      </vt:variant>
    </vt:vector>
  </HeadingPairs>
  <TitlesOfParts>
    <vt:vector size="60" baseType="lpstr">
      <vt:lpstr>1_Office</vt:lpstr>
      <vt:lpstr>6_Standarddesign</vt:lpstr>
      <vt:lpstr>39_Standarddesign</vt:lpstr>
      <vt:lpstr>41_Standarddesign</vt:lpstr>
      <vt:lpstr>40_Standarddesign</vt:lpstr>
      <vt:lpstr>44_Standarddesign</vt:lpstr>
      <vt:lpstr>2_Standarddesign</vt:lpstr>
      <vt:lpstr>3_power_point</vt:lpstr>
      <vt:lpstr>Office</vt:lpstr>
      <vt:lpstr>„Ärztliche Psychotherapie in der Konsilien-Liaison-Psychiatrie und Psychosomatik“   Prof. Dr. med. Albert Diefenbacher MBA </vt:lpstr>
      <vt:lpstr>Folie 2</vt:lpstr>
      <vt:lpstr>Psychotherapie – quo vadis ? </vt:lpstr>
      <vt:lpstr>Folie 4</vt:lpstr>
      <vt:lpstr>Folie 5</vt:lpstr>
      <vt:lpstr>Notaufnahme</vt:lpstr>
      <vt:lpstr>Fallgruben der Ersteinschätzung in der NA</vt:lpstr>
      <vt:lpstr>Folie 8</vt:lpstr>
      <vt:lpstr>Folie 9</vt:lpstr>
      <vt:lpstr>Folie 10</vt:lpstr>
      <vt:lpstr>Folie 11</vt:lpstr>
      <vt:lpstr>Folie 12</vt:lpstr>
      <vt:lpstr>Psychosomatische Tagesklinik</vt:lpstr>
      <vt:lpstr>Folie 14</vt:lpstr>
      <vt:lpstr>Psychodiabetologische Störungsbilder Folie von M. Meißner</vt:lpstr>
      <vt:lpstr>   Diabetes und Psyche     10.02.2016</vt:lpstr>
      <vt:lpstr>Vignette 4</vt:lpstr>
      <vt:lpstr>    Komorbide Depressionen</vt:lpstr>
      <vt:lpstr>     Angststörungen</vt:lpstr>
      <vt:lpstr>     Angststörungen</vt:lpstr>
      <vt:lpstr>Folie 21</vt:lpstr>
      <vt:lpstr>Differenzierung zwischen Symptomen der  Panikattacken und der Hypoglykämie</vt:lpstr>
      <vt:lpstr>Folie 23</vt:lpstr>
      <vt:lpstr>Psychotherapie im CL-Dienst - abhängig von der Organisationform</vt:lpstr>
      <vt:lpstr>Definition </vt:lpstr>
      <vt:lpstr>Folie 26</vt:lpstr>
      <vt:lpstr>Folie 27</vt:lpstr>
      <vt:lpstr>Die Schnittstelle vom KL-Dienst zur Ambulanten Behandlung</vt:lpstr>
      <vt:lpstr>Miteinander Reden ist effektiv!</vt:lpstr>
      <vt:lpstr>Folie 30</vt:lpstr>
      <vt:lpstr>Delirium:  a Biopsychosocial Approach</vt:lpstr>
      <vt:lpstr>Folie 32</vt:lpstr>
      <vt:lpstr>Hyperästhetisch-emotionaler  Schwächezustand  (Bonhoeffer 1912)</vt:lpstr>
      <vt:lpstr>Folie 34</vt:lpstr>
      <vt:lpstr>Folie 35</vt:lpstr>
      <vt:lpstr>Folie 36</vt:lpstr>
      <vt:lpstr>Bed side tests</vt:lpstr>
      <vt:lpstr>  </vt:lpstr>
      <vt:lpstr>Folie 39</vt:lpstr>
      <vt:lpstr>Is there always amnesia ?</vt:lpstr>
      <vt:lpstr>PTSD in Delirium?</vt:lpstr>
      <vt:lpstr>Folie 42</vt:lpstr>
      <vt:lpstr>Folie 43</vt:lpstr>
      <vt:lpstr>Folie 44</vt:lpstr>
      <vt:lpstr>Algorithmus für Alkoholentgiftungen in den somatischen Abteilungen des KEH</vt:lpstr>
      <vt:lpstr>Folie 46</vt:lpstr>
      <vt:lpstr>Folie 47</vt:lpstr>
      <vt:lpstr>Folie 48</vt:lpstr>
      <vt:lpstr>Operational Group</vt:lpstr>
      <vt:lpstr>Folie 50</vt:lpstr>
      <vt:lpstr>Folie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Mitschke, Mandy</dc:creator>
  <cp:lastModifiedBy>Albert Diefenbacher</cp:lastModifiedBy>
  <cp:revision>42</cp:revision>
  <dcterms:created xsi:type="dcterms:W3CDTF">2026-09-18T12:57:36Z</dcterms:created>
  <dcterms:modified xsi:type="dcterms:W3CDTF">2026-09-18T12:58:21Z</dcterms:modified>
</cp:coreProperties>
</file>