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4.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theme/theme6.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7.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8.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9.xml" ContentType="application/vnd.openxmlformats-officedocument.theme+xml"/>
  <Override PartName="/ppt/slideLayouts/slideLayout51.xml" ContentType="application/vnd.openxmlformats-officedocument.presentationml.slideLayout+xml"/>
  <Override PartName="/ppt/theme/theme10.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1.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12.xml" ContentType="application/vnd.openxmlformats-officedocument.theme+xml"/>
  <Override PartName="/ppt/slideLayouts/slideLayout64.xml" ContentType="application/vnd.openxmlformats-officedocument.presentationml.slideLayout+xml"/>
  <Override PartName="/ppt/theme/theme13.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36" r:id="rId4"/>
    <p:sldMasterId id="2147483753" r:id="rId5"/>
    <p:sldMasterId id="2147483748" r:id="rId6"/>
    <p:sldMasterId id="2147483678" r:id="rId7"/>
    <p:sldMasterId id="2147483684" r:id="rId8"/>
    <p:sldMasterId id="2147483772" r:id="rId9"/>
    <p:sldMasterId id="2147483765" r:id="rId10"/>
    <p:sldMasterId id="2147483699" r:id="rId11"/>
    <p:sldMasterId id="2147483783" r:id="rId12"/>
    <p:sldMasterId id="2147483779" r:id="rId13"/>
    <p:sldMasterId id="2147483716" r:id="rId14"/>
    <p:sldMasterId id="2147483727" r:id="rId15"/>
    <p:sldMasterId id="2147483751" r:id="rId16"/>
    <p:sldMasterId id="2147483743" r:id="rId17"/>
  </p:sldMasterIdLst>
  <p:notesMasterIdLst>
    <p:notesMasterId r:id="rId49"/>
  </p:notesMasterIdLst>
  <p:sldIdLst>
    <p:sldId id="268" r:id="rId18"/>
    <p:sldId id="257" r:id="rId19"/>
    <p:sldId id="273" r:id="rId20"/>
    <p:sldId id="274" r:id="rId21"/>
    <p:sldId id="275" r:id="rId22"/>
    <p:sldId id="276" r:id="rId23"/>
    <p:sldId id="289" r:id="rId24"/>
    <p:sldId id="290" r:id="rId25"/>
    <p:sldId id="292" r:id="rId26"/>
    <p:sldId id="291" r:id="rId27"/>
    <p:sldId id="272" r:id="rId28"/>
    <p:sldId id="258" r:id="rId29"/>
    <p:sldId id="259" r:id="rId30"/>
    <p:sldId id="260" r:id="rId31"/>
    <p:sldId id="261" r:id="rId32"/>
    <p:sldId id="262" r:id="rId33"/>
    <p:sldId id="263" r:id="rId34"/>
    <p:sldId id="264" r:id="rId35"/>
    <p:sldId id="265" r:id="rId36"/>
    <p:sldId id="266" r:id="rId37"/>
    <p:sldId id="267" r:id="rId38"/>
    <p:sldId id="269" r:id="rId39"/>
    <p:sldId id="270" r:id="rId40"/>
    <p:sldId id="271" r:id="rId41"/>
    <p:sldId id="277" r:id="rId42"/>
    <p:sldId id="278" r:id="rId43"/>
    <p:sldId id="279" r:id="rId44"/>
    <p:sldId id="280" r:id="rId45"/>
    <p:sldId id="284" r:id="rId46"/>
    <p:sldId id="282" r:id="rId47"/>
    <p:sldId id="283" r:id="rId48"/>
  </p:sldIdLst>
  <p:sldSz cx="12192000" cy="6858000"/>
  <p:notesSz cx="6858000" cy="9144000"/>
  <p:embeddedFontLst>
    <p:embeddedFont>
      <p:font typeface="Gordita" pitchFamily="50" charset="0"/>
      <p:regular r:id="rId50"/>
      <p:bold r:id="rId51"/>
      <p:italic r:id="rId52"/>
      <p:boldItalic r:id="rId53"/>
    </p:embeddedFont>
    <p:embeddedFont>
      <p:font typeface="Gordita Black" pitchFamily="50" charset="0"/>
      <p:bold r:id="rId54"/>
      <p:italic r:id="rId55"/>
      <p:boldItalic r:id="rId56"/>
    </p:embeddedFont>
    <p:embeddedFont>
      <p:font typeface="Gordita Medium" pitchFamily="50" charset="0"/>
      <p:regular r:id="rId57"/>
      <p:italic r:id="rId58"/>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RÄSENTATION" id="{86D91BD2-AC46-48CF-9606-40B59EE5607E}">
          <p14:sldIdLst>
            <p14:sldId id="268"/>
          </p14:sldIdLst>
        </p14:section>
        <p14:section name="KOPIERVORLAGEN ohne Master" id="{D54C4520-DB21-4331-8272-10053B449E79}">
          <p14:sldIdLst>
            <p14:sldId id="257"/>
            <p14:sldId id="273"/>
            <p14:sldId id="274"/>
            <p14:sldId id="275"/>
            <p14:sldId id="276"/>
            <p14:sldId id="289"/>
            <p14:sldId id="290"/>
            <p14:sldId id="292"/>
            <p14:sldId id="291"/>
            <p14:sldId id="272"/>
            <p14:sldId id="258"/>
            <p14:sldId id="259"/>
            <p14:sldId id="260"/>
            <p14:sldId id="261"/>
            <p14:sldId id="262"/>
            <p14:sldId id="263"/>
            <p14:sldId id="264"/>
            <p14:sldId id="265"/>
            <p14:sldId id="266"/>
            <p14:sldId id="267"/>
            <p14:sldId id="269"/>
            <p14:sldId id="270"/>
            <p14:sldId id="271"/>
            <p14:sldId id="277"/>
            <p14:sldId id="278"/>
            <p14:sldId id="279"/>
            <p14:sldId id="280"/>
            <p14:sldId id="284"/>
            <p14:sldId id="282"/>
            <p14:sldId id="283"/>
          </p14:sldIdLst>
        </p14:section>
      </p14:sectionLst>
    </p:ext>
    <p:ext uri="{EFAFB233-063F-42B5-8137-9DF3F51BA10A}">
      <p15:sldGuideLst xmlns:p15="http://schemas.microsoft.com/office/powerpoint/2012/main">
        <p15:guide id="1" pos="3840" userDrawn="1">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E8C91"/>
    <a:srgbClr val="EDF8ED"/>
    <a:srgbClr val="D4EED3"/>
    <a:srgbClr val="E5E7E8"/>
    <a:srgbClr val="A8DEA7"/>
    <a:srgbClr val="E9EFF4"/>
    <a:srgbClr val="53BD50"/>
    <a:srgbClr val="A3D19C"/>
    <a:srgbClr val="001A2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Helle Formatvorlag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3" autoAdjust="0"/>
    <p:restoredTop sz="94689"/>
  </p:normalViewPr>
  <p:slideViewPr>
    <p:cSldViewPr>
      <p:cViewPr varScale="1">
        <p:scale>
          <a:sx n="83" d="100"/>
          <a:sy n="83" d="100"/>
        </p:scale>
        <p:origin x="597" y="5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1.xml"/><Relationship Id="rId26" Type="http://schemas.openxmlformats.org/officeDocument/2006/relationships/slide" Target="slides/slide9.xml"/><Relationship Id="rId39" Type="http://schemas.openxmlformats.org/officeDocument/2006/relationships/slide" Target="slides/slide22.xml"/><Relationship Id="rId21" Type="http://schemas.openxmlformats.org/officeDocument/2006/relationships/slide" Target="slides/slide4.xml"/><Relationship Id="rId34" Type="http://schemas.openxmlformats.org/officeDocument/2006/relationships/slide" Target="slides/slide17.xml"/><Relationship Id="rId42" Type="http://schemas.openxmlformats.org/officeDocument/2006/relationships/slide" Target="slides/slide25.xml"/><Relationship Id="rId47" Type="http://schemas.openxmlformats.org/officeDocument/2006/relationships/slide" Target="slides/slide30.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3.xml"/><Relationship Id="rId29" Type="http://schemas.openxmlformats.org/officeDocument/2006/relationships/slide" Target="slides/slide12.xml"/><Relationship Id="rId41" Type="http://schemas.openxmlformats.org/officeDocument/2006/relationships/slide" Target="slides/slide24.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2.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font" Target="fonts/font7.fntdata"/><Relationship Id="rId8" Type="http://schemas.openxmlformats.org/officeDocument/2006/relationships/slideMaster" Target="slideMasters/slideMaster5.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Tabelle1!$B$1</c:f>
              <c:strCache>
                <c:ptCount val="1"/>
                <c:pt idx="0">
                  <c:v>Verkauf</c:v>
                </c:pt>
              </c:strCache>
            </c:strRef>
          </c:tx>
          <c:spPr>
            <a:ln>
              <a:noFill/>
            </a:ln>
          </c:spPr>
          <c:dPt>
            <c:idx val="0"/>
            <c:bubble3D val="0"/>
            <c:spPr>
              <a:solidFill>
                <a:srgbClr val="001A25"/>
              </a:solidFill>
              <a:ln w="19050">
                <a:noFill/>
              </a:ln>
              <a:effectLst/>
            </c:spPr>
            <c:extLst>
              <c:ext xmlns:c16="http://schemas.microsoft.com/office/drawing/2014/chart" uri="{C3380CC4-5D6E-409C-BE32-E72D297353CC}">
                <c16:uniqueId val="{00000003-14BA-4EEA-BFC4-0882CCEF6E98}"/>
              </c:ext>
            </c:extLst>
          </c:dPt>
          <c:dPt>
            <c:idx val="1"/>
            <c:bubble3D val="0"/>
            <c:spPr>
              <a:solidFill>
                <a:srgbClr val="E9EFF4"/>
              </a:solidFill>
              <a:ln w="19050">
                <a:noFill/>
              </a:ln>
              <a:effectLst/>
            </c:spPr>
            <c:extLst>
              <c:ext xmlns:c16="http://schemas.microsoft.com/office/drawing/2014/chart" uri="{C3380CC4-5D6E-409C-BE32-E72D297353CC}">
                <c16:uniqueId val="{00000001-14BA-4EEA-BFC4-0882CCEF6E98}"/>
              </c:ext>
            </c:extLst>
          </c:dPt>
          <c:dPt>
            <c:idx val="2"/>
            <c:bubble3D val="0"/>
            <c:spPr>
              <a:solidFill>
                <a:srgbClr val="53BD50"/>
              </a:solidFill>
              <a:ln w="19050">
                <a:noFill/>
              </a:ln>
              <a:effectLst/>
            </c:spPr>
            <c:extLst>
              <c:ext xmlns:c16="http://schemas.microsoft.com/office/drawing/2014/chart" uri="{C3380CC4-5D6E-409C-BE32-E72D297353CC}">
                <c16:uniqueId val="{00000004-14BA-4EEA-BFC4-0882CCEF6E98}"/>
              </c:ext>
            </c:extLst>
          </c:dPt>
          <c:dPt>
            <c:idx val="3"/>
            <c:bubble3D val="0"/>
            <c:spPr>
              <a:solidFill>
                <a:srgbClr val="A3D19C"/>
              </a:solidFill>
              <a:ln w="19050">
                <a:noFill/>
              </a:ln>
              <a:effectLst/>
            </c:spPr>
            <c:extLst>
              <c:ext xmlns:c16="http://schemas.microsoft.com/office/drawing/2014/chart" uri="{C3380CC4-5D6E-409C-BE32-E72D297353CC}">
                <c16:uniqueId val="{00000002-14BA-4EEA-BFC4-0882CCEF6E98}"/>
              </c:ext>
            </c:extLst>
          </c:dPt>
          <c:dLbls>
            <c:dLbl>
              <c:idx val="0"/>
              <c:layout>
                <c:manualLayout>
                  <c:x val="5.7099971640232138E-2"/>
                  <c:y val="-9.4791627792147407E-2"/>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Gordita Medium" pitchFamily="50" charset="0"/>
                      <a:ea typeface="+mn-ea"/>
                      <a:cs typeface="Gordita Medium" pitchFamily="50" charset="0"/>
                    </a:defRPr>
                  </a:pPr>
                  <a:endParaRPr lang="de-DE"/>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4BA-4EEA-BFC4-0882CCEF6E98}"/>
                </c:ext>
              </c:extLst>
            </c:dLbl>
            <c:dLbl>
              <c:idx val="1"/>
              <c:layout>
                <c:manualLayout>
                  <c:x val="7.6865346438773949E-2"/>
                  <c:y val="4.3749982057914048E-2"/>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Gordita Medium" pitchFamily="50" charset="0"/>
                      <a:ea typeface="+mn-ea"/>
                      <a:cs typeface="Gordita Medium" pitchFamily="50" charset="0"/>
                    </a:defRPr>
                  </a:pPr>
                  <a:endParaRPr lang="de-DE"/>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4BA-4EEA-BFC4-0882CCEF6E98}"/>
                </c:ext>
              </c:extLst>
            </c:dLbl>
            <c:dLbl>
              <c:idx val="2"/>
              <c:layout>
                <c:manualLayout>
                  <c:x val="4.1726902352477328E-2"/>
                  <c:y val="0.10208329146846642"/>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Gordita Medium" pitchFamily="50" charset="0"/>
                      <a:ea typeface="+mn-ea"/>
                      <a:cs typeface="Gordita Medium" pitchFamily="50" charset="0"/>
                    </a:defRPr>
                  </a:pPr>
                  <a:endParaRPr lang="de-DE"/>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4BA-4EEA-BFC4-0882CCEF6E98}"/>
                </c:ext>
              </c:extLst>
            </c:dLbl>
            <c:dLbl>
              <c:idx val="3"/>
              <c:layout>
                <c:manualLayout>
                  <c:x val="-8.125765194956111E-2"/>
                  <c:y val="-6.6839478230901619E-17"/>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Gordita Medium" pitchFamily="50" charset="0"/>
                      <a:ea typeface="+mn-ea"/>
                      <a:cs typeface="Gordita Medium" pitchFamily="50" charset="0"/>
                    </a:defRPr>
                  </a:pPr>
                  <a:endParaRPr lang="de-DE"/>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4BA-4EEA-BFC4-0882CCEF6E9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Gordita Medium" pitchFamily="50" charset="0"/>
                    <a:ea typeface="+mn-ea"/>
                    <a:cs typeface="Gordita Medium" pitchFamily="50" charset="0"/>
                  </a:defRPr>
                </a:pPr>
                <a:endParaRPr lang="de-DE"/>
              </a:p>
            </c:txPr>
            <c:showLegendKey val="0"/>
            <c:showVal val="1"/>
            <c:showCatName val="0"/>
            <c:showSerName val="0"/>
            <c:showPercent val="0"/>
            <c:showBubbleSize val="0"/>
            <c:showLeaderLines val="0"/>
            <c:extLst>
              <c:ext xmlns:c15="http://schemas.microsoft.com/office/drawing/2012/chart" uri="{CE6537A1-D6FC-4f65-9D91-7224C49458BB}"/>
            </c:extLst>
          </c:dLbls>
          <c:cat>
            <c:strRef>
              <c:f>Tabelle1!$A$2:$A$5</c:f>
              <c:strCache>
                <c:ptCount val="4"/>
                <c:pt idx="0">
                  <c:v>Legendentext</c:v>
                </c:pt>
                <c:pt idx="1">
                  <c:v>Legendentext</c:v>
                </c:pt>
                <c:pt idx="2">
                  <c:v>Legendentext</c:v>
                </c:pt>
                <c:pt idx="3">
                  <c:v>Legendentext</c:v>
                </c:pt>
              </c:strCache>
            </c:strRef>
          </c:cat>
          <c:val>
            <c:numRef>
              <c:f>Tabelle1!$B$2:$B$5</c:f>
              <c:numCache>
                <c:formatCode>0%</c:formatCode>
                <c:ptCount val="4"/>
                <c:pt idx="0">
                  <c:v>0.2</c:v>
                </c:pt>
                <c:pt idx="1">
                  <c:v>0.2</c:v>
                </c:pt>
                <c:pt idx="2">
                  <c:v>0.11</c:v>
                </c:pt>
                <c:pt idx="3">
                  <c:v>0.49</c:v>
                </c:pt>
              </c:numCache>
            </c:numRef>
          </c:val>
          <c:extLst>
            <c:ext xmlns:c16="http://schemas.microsoft.com/office/drawing/2014/chart" uri="{C3380CC4-5D6E-409C-BE32-E72D297353CC}">
              <c16:uniqueId val="{00000000-14BA-4EEA-BFC4-0882CCEF6E98}"/>
            </c:ext>
          </c:extLst>
        </c:ser>
        <c:dLbls>
          <c:showLegendKey val="0"/>
          <c:showVal val="1"/>
          <c:showCatName val="0"/>
          <c:showSerName val="0"/>
          <c:showPercent val="0"/>
          <c:showBubbleSize val="0"/>
          <c:showLeaderLines val="0"/>
        </c:dLbls>
        <c:firstSliceAng val="0"/>
        <c:holeSize val="80"/>
      </c:doughnutChart>
      <c:spPr>
        <a:noFill/>
        <a:ln>
          <a:noFill/>
        </a:ln>
        <a:effectLst/>
      </c:spPr>
    </c:plotArea>
    <c:legend>
      <c:legendPos val="r"/>
      <c:overlay val="0"/>
      <c:spPr>
        <a:noFill/>
        <a:ln>
          <a:noFill/>
        </a:ln>
        <a:effectLst/>
      </c:spPr>
      <c:txPr>
        <a:bodyPr rot="0" spcFirstLastPara="1" vertOverflow="ellipsis" vert="horz" wrap="square" anchor="ctr" anchorCtr="1"/>
        <a:lstStyle/>
        <a:p>
          <a:pPr>
            <a:defRPr sz="1180" b="0" i="0" u="none" strike="noStrike" kern="1200" baseline="0">
              <a:solidFill>
                <a:schemeClr val="tx1"/>
              </a:solidFill>
              <a:latin typeface="Gordita Medium" pitchFamily="50" charset="0"/>
              <a:ea typeface="+mn-ea"/>
              <a:cs typeface="Gordita Medium" pitchFamily="50" charset="0"/>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rnd">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1A4F22-1C52-4EFC-89FC-8142743AB499}" type="datetimeFigureOut">
              <a:rPr lang="de-DE" smtClean="0"/>
              <a:t>07.05.2026</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70C04D-F3DF-415C-82D3-28402C849137}" type="slidenum">
              <a:rPr lang="de-DE" smtClean="0"/>
              <a:t>‹Nr.›</a:t>
            </a:fld>
            <a:endParaRPr lang="de-DE"/>
          </a:p>
        </p:txBody>
      </p:sp>
    </p:spTree>
    <p:extLst>
      <p:ext uri="{BB962C8B-B14F-4D97-AF65-F5344CB8AC3E}">
        <p14:creationId xmlns:p14="http://schemas.microsoft.com/office/powerpoint/2010/main" val="1350054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3870C04D-F3DF-415C-82D3-28402C849137}" type="slidenum">
              <a:rPr lang="de-DE" smtClean="0"/>
              <a:t>3</a:t>
            </a:fld>
            <a:endParaRPr lang="de-DE"/>
          </a:p>
        </p:txBody>
      </p:sp>
    </p:spTree>
    <p:extLst>
      <p:ext uri="{BB962C8B-B14F-4D97-AF65-F5344CB8AC3E}">
        <p14:creationId xmlns:p14="http://schemas.microsoft.com/office/powerpoint/2010/main" val="1365822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DE"/>
          </a:p>
        </p:txBody>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3870C04D-F3DF-415C-82D3-28402C849137}" type="slidenum">
              <a:rPr lang="de-DE" smtClean="0"/>
              <a:t>12</a:t>
            </a:fld>
            <a:endParaRPr lang="de-DE"/>
          </a:p>
        </p:txBody>
      </p:sp>
    </p:spTree>
    <p:extLst>
      <p:ext uri="{BB962C8B-B14F-4D97-AF65-F5344CB8AC3E}">
        <p14:creationId xmlns:p14="http://schemas.microsoft.com/office/powerpoint/2010/main" val="783844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DE"/>
          </a:p>
        </p:txBody>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3870C04D-F3DF-415C-82D3-28402C849137}" type="slidenum">
              <a:rPr lang="de-DE" smtClean="0"/>
              <a:t>15</a:t>
            </a:fld>
            <a:endParaRPr lang="de-DE"/>
          </a:p>
        </p:txBody>
      </p:sp>
    </p:spTree>
    <p:extLst>
      <p:ext uri="{BB962C8B-B14F-4D97-AF65-F5344CB8AC3E}">
        <p14:creationId xmlns:p14="http://schemas.microsoft.com/office/powerpoint/2010/main" val="4229397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3D350-A349-EDD4-3333-263F9B2A694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6619A46-B6DC-6115-B328-CB5353601FC0}"/>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6968BFEE-5089-A994-FCE2-CEB85091B73E}"/>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CE9A4636-6A2C-8DFD-78AB-FDE5BE42C2A9}"/>
              </a:ext>
            </a:extLst>
          </p:cNvPr>
          <p:cNvSpPr>
            <a:spLocks noGrp="1"/>
          </p:cNvSpPr>
          <p:nvPr>
            <p:ph type="sldNum" sz="quarter" idx="5"/>
          </p:nvPr>
        </p:nvSpPr>
        <p:spPr/>
        <p:txBody>
          <a:bodyPr/>
          <a:lstStyle/>
          <a:p>
            <a:fld id="{3870C04D-F3DF-415C-82D3-28402C849137}" type="slidenum">
              <a:rPr lang="de-DE" smtClean="0"/>
              <a:t>16</a:t>
            </a:fld>
            <a:endParaRPr lang="de-DE"/>
          </a:p>
        </p:txBody>
      </p:sp>
    </p:spTree>
    <p:extLst>
      <p:ext uri="{BB962C8B-B14F-4D97-AF65-F5344CB8AC3E}">
        <p14:creationId xmlns:p14="http://schemas.microsoft.com/office/powerpoint/2010/main" val="223726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038FC-5B67-8211-DBA4-36D11B97BDB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9592F27-621E-8E3B-07D2-1EAA969C7E46}"/>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66C416C5-D421-5425-9819-F0BFB0709935}"/>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37A7065F-B807-6DD7-60BA-CCE41B57D329}"/>
              </a:ext>
            </a:extLst>
          </p:cNvPr>
          <p:cNvSpPr>
            <a:spLocks noGrp="1"/>
          </p:cNvSpPr>
          <p:nvPr>
            <p:ph type="sldNum" sz="quarter" idx="5"/>
          </p:nvPr>
        </p:nvSpPr>
        <p:spPr/>
        <p:txBody>
          <a:bodyPr/>
          <a:lstStyle/>
          <a:p>
            <a:fld id="{3870C04D-F3DF-415C-82D3-28402C849137}" type="slidenum">
              <a:rPr lang="de-DE" smtClean="0"/>
              <a:t>17</a:t>
            </a:fld>
            <a:endParaRPr lang="de-DE"/>
          </a:p>
        </p:txBody>
      </p:sp>
    </p:spTree>
    <p:extLst>
      <p:ext uri="{BB962C8B-B14F-4D97-AF65-F5344CB8AC3E}">
        <p14:creationId xmlns:p14="http://schemas.microsoft.com/office/powerpoint/2010/main" val="3637509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97959-14C9-EA23-7931-3586BAD89E4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9A7E2E1-57A4-81FB-3526-A682F828F2CD}"/>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6B0FC6D0-02A6-C78E-B313-7809D468B7E3}"/>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E056EB5B-D99E-0F80-A889-21DCC137A29C}"/>
              </a:ext>
            </a:extLst>
          </p:cNvPr>
          <p:cNvSpPr>
            <a:spLocks noGrp="1"/>
          </p:cNvSpPr>
          <p:nvPr>
            <p:ph type="sldNum" sz="quarter" idx="5"/>
          </p:nvPr>
        </p:nvSpPr>
        <p:spPr/>
        <p:txBody>
          <a:bodyPr/>
          <a:lstStyle/>
          <a:p>
            <a:fld id="{3870C04D-F3DF-415C-82D3-28402C849137}" type="slidenum">
              <a:rPr lang="de-DE" smtClean="0"/>
              <a:t>18</a:t>
            </a:fld>
            <a:endParaRPr lang="de-DE"/>
          </a:p>
        </p:txBody>
      </p:sp>
    </p:spTree>
    <p:extLst>
      <p:ext uri="{BB962C8B-B14F-4D97-AF65-F5344CB8AC3E}">
        <p14:creationId xmlns:p14="http://schemas.microsoft.com/office/powerpoint/2010/main" val="333547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7BC46-B822-5230-0795-4CF588487CC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C9033BE-9311-1800-5B2F-71BE03F07D09}"/>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387620AE-27A0-9FF3-67EF-B01DD7AB2811}"/>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31D57581-8907-2B88-0DE3-45464E74A070}"/>
              </a:ext>
            </a:extLst>
          </p:cNvPr>
          <p:cNvSpPr>
            <a:spLocks noGrp="1"/>
          </p:cNvSpPr>
          <p:nvPr>
            <p:ph type="sldNum" sz="quarter" idx="5"/>
          </p:nvPr>
        </p:nvSpPr>
        <p:spPr/>
        <p:txBody>
          <a:bodyPr/>
          <a:lstStyle/>
          <a:p>
            <a:fld id="{3870C04D-F3DF-415C-82D3-28402C849137}" type="slidenum">
              <a:rPr lang="de-DE" smtClean="0"/>
              <a:t>19</a:t>
            </a:fld>
            <a:endParaRPr lang="de-DE"/>
          </a:p>
        </p:txBody>
      </p:sp>
    </p:spTree>
    <p:extLst>
      <p:ext uri="{BB962C8B-B14F-4D97-AF65-F5344CB8AC3E}">
        <p14:creationId xmlns:p14="http://schemas.microsoft.com/office/powerpoint/2010/main" val="32569656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AEE5C-9983-0C90-8504-2A9AFE86956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357D93C-B1F3-C89C-F297-D51F79AA57F2}"/>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DDCD914C-9CDF-DD3A-49BC-9C172C6179DB}"/>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98D8AEFD-FDB3-4B93-90F2-CCC3436ED472}"/>
              </a:ext>
            </a:extLst>
          </p:cNvPr>
          <p:cNvSpPr>
            <a:spLocks noGrp="1"/>
          </p:cNvSpPr>
          <p:nvPr>
            <p:ph type="sldNum" sz="quarter" idx="5"/>
          </p:nvPr>
        </p:nvSpPr>
        <p:spPr/>
        <p:txBody>
          <a:bodyPr/>
          <a:lstStyle/>
          <a:p>
            <a:fld id="{3870C04D-F3DF-415C-82D3-28402C849137}" type="slidenum">
              <a:rPr lang="de-DE" smtClean="0"/>
              <a:t>20</a:t>
            </a:fld>
            <a:endParaRPr lang="de-DE"/>
          </a:p>
        </p:txBody>
      </p:sp>
    </p:spTree>
    <p:extLst>
      <p:ext uri="{BB962C8B-B14F-4D97-AF65-F5344CB8AC3E}">
        <p14:creationId xmlns:p14="http://schemas.microsoft.com/office/powerpoint/2010/main" val="4184531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25ECF-33D5-6737-4B9E-FB2BF99C772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C05555F-051B-E9D0-D31A-EACFC2CE329C}"/>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3BF20B9A-E8B2-11E4-231C-484EB02CBE09}"/>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9B21C49E-6D3E-31D2-0A50-BE64958CF013}"/>
              </a:ext>
            </a:extLst>
          </p:cNvPr>
          <p:cNvSpPr>
            <a:spLocks noGrp="1"/>
          </p:cNvSpPr>
          <p:nvPr>
            <p:ph type="sldNum" sz="quarter" idx="5"/>
          </p:nvPr>
        </p:nvSpPr>
        <p:spPr/>
        <p:txBody>
          <a:bodyPr/>
          <a:lstStyle/>
          <a:p>
            <a:fld id="{3870C04D-F3DF-415C-82D3-28402C849137}" type="slidenum">
              <a:rPr lang="de-DE" smtClean="0"/>
              <a:t>21</a:t>
            </a:fld>
            <a:endParaRPr lang="de-DE"/>
          </a:p>
        </p:txBody>
      </p:sp>
    </p:spTree>
    <p:extLst>
      <p:ext uri="{BB962C8B-B14F-4D97-AF65-F5344CB8AC3E}">
        <p14:creationId xmlns:p14="http://schemas.microsoft.com/office/powerpoint/2010/main" val="2221210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35B4B-2360-827B-3E6D-5FCE0A2017E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E6E966A-5EE5-DC68-CF77-EDA7534B2378}"/>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EE7FCDE1-717C-9B80-B3C8-63E587898440}"/>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C7B6F48A-D07A-B74C-4865-BFD2555B678B}"/>
              </a:ext>
            </a:extLst>
          </p:cNvPr>
          <p:cNvSpPr>
            <a:spLocks noGrp="1"/>
          </p:cNvSpPr>
          <p:nvPr>
            <p:ph type="sldNum" sz="quarter" idx="5"/>
          </p:nvPr>
        </p:nvSpPr>
        <p:spPr/>
        <p:txBody>
          <a:bodyPr/>
          <a:lstStyle/>
          <a:p>
            <a:fld id="{3870C04D-F3DF-415C-82D3-28402C849137}" type="slidenum">
              <a:rPr lang="de-DE" smtClean="0"/>
              <a:t>25</a:t>
            </a:fld>
            <a:endParaRPr lang="de-DE"/>
          </a:p>
        </p:txBody>
      </p:sp>
    </p:spTree>
    <p:extLst>
      <p:ext uri="{BB962C8B-B14F-4D97-AF65-F5344CB8AC3E}">
        <p14:creationId xmlns:p14="http://schemas.microsoft.com/office/powerpoint/2010/main" val="38889351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EF4B3-E848-60B3-50DA-EEFDAB22D83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38979CB-9317-86C7-27BE-894EF7771613}"/>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E3617F96-4A0A-C98F-E6D6-8130534D2CC3}"/>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9E87C72A-EAC1-F419-D2A0-BBBFA0C60520}"/>
              </a:ext>
            </a:extLst>
          </p:cNvPr>
          <p:cNvSpPr>
            <a:spLocks noGrp="1"/>
          </p:cNvSpPr>
          <p:nvPr>
            <p:ph type="sldNum" sz="quarter" idx="5"/>
          </p:nvPr>
        </p:nvSpPr>
        <p:spPr/>
        <p:txBody>
          <a:bodyPr/>
          <a:lstStyle/>
          <a:p>
            <a:fld id="{3870C04D-F3DF-415C-82D3-28402C849137}" type="slidenum">
              <a:rPr lang="de-DE" smtClean="0"/>
              <a:t>26</a:t>
            </a:fld>
            <a:endParaRPr lang="de-DE"/>
          </a:p>
        </p:txBody>
      </p:sp>
    </p:spTree>
    <p:extLst>
      <p:ext uri="{BB962C8B-B14F-4D97-AF65-F5344CB8AC3E}">
        <p14:creationId xmlns:p14="http://schemas.microsoft.com/office/powerpoint/2010/main" val="858609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67622-96AD-0551-4B54-65D27C6F630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A9C7263-45ED-7310-A272-C38054E10256}"/>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FD98608E-6027-69CC-89AC-97BA9DFB809B}"/>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BC7A7E56-BF26-615F-FA97-BEE2A568406D}"/>
              </a:ext>
            </a:extLst>
          </p:cNvPr>
          <p:cNvSpPr>
            <a:spLocks noGrp="1"/>
          </p:cNvSpPr>
          <p:nvPr>
            <p:ph type="sldNum" sz="quarter" idx="5"/>
          </p:nvPr>
        </p:nvSpPr>
        <p:spPr/>
        <p:txBody>
          <a:bodyPr/>
          <a:lstStyle/>
          <a:p>
            <a:fld id="{3870C04D-F3DF-415C-82D3-28402C849137}" type="slidenum">
              <a:rPr lang="de-DE" smtClean="0"/>
              <a:t>27</a:t>
            </a:fld>
            <a:endParaRPr lang="de-DE"/>
          </a:p>
        </p:txBody>
      </p:sp>
    </p:spTree>
    <p:extLst>
      <p:ext uri="{BB962C8B-B14F-4D97-AF65-F5344CB8AC3E}">
        <p14:creationId xmlns:p14="http://schemas.microsoft.com/office/powerpoint/2010/main" val="1010285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2E9DC-3DBF-CB56-F1F9-4262336CFBB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3764D69-BC73-DE29-48B3-C721999F0269}"/>
              </a:ext>
            </a:extLst>
          </p:cNvPr>
          <p:cNvSpPr>
            <a:spLocks noGrp="1" noRot="1" noChangeAspect="1"/>
          </p:cNvSpPr>
          <p:nvPr>
            <p:ph type="sldImg"/>
          </p:nvPr>
        </p:nvSpPr>
        <p:spPr/>
        <p:txBody>
          <a:bodyPr/>
          <a:lstStyle/>
          <a:p>
            <a:endParaRPr lang="de-DE"/>
          </a:p>
        </p:txBody>
      </p:sp>
      <p:sp>
        <p:nvSpPr>
          <p:cNvPr id="3" name="Notizenplatzhalter 2">
            <a:extLst>
              <a:ext uri="{FF2B5EF4-FFF2-40B4-BE49-F238E27FC236}">
                <a16:creationId xmlns:a16="http://schemas.microsoft.com/office/drawing/2014/main" id="{B09C3181-7788-3964-52B2-0B0103DBE89A}"/>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3BF1C968-A90B-6C09-4CC9-2B2C7737C9EE}"/>
              </a:ext>
            </a:extLst>
          </p:cNvPr>
          <p:cNvSpPr>
            <a:spLocks noGrp="1"/>
          </p:cNvSpPr>
          <p:nvPr>
            <p:ph type="sldNum" sz="quarter" idx="5"/>
          </p:nvPr>
        </p:nvSpPr>
        <p:spPr/>
        <p:txBody>
          <a:bodyPr/>
          <a:lstStyle/>
          <a:p>
            <a:fld id="{3870C04D-F3DF-415C-82D3-28402C849137}" type="slidenum">
              <a:rPr lang="de-DE" smtClean="0"/>
              <a:t>28</a:t>
            </a:fld>
            <a:endParaRPr lang="de-DE"/>
          </a:p>
        </p:txBody>
      </p:sp>
    </p:spTree>
    <p:extLst>
      <p:ext uri="{BB962C8B-B14F-4D97-AF65-F5344CB8AC3E}">
        <p14:creationId xmlns:p14="http://schemas.microsoft.com/office/powerpoint/2010/main" val="25889132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1.sv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0.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4.svg"/><Relationship Id="rId1" Type="http://schemas.openxmlformats.org/officeDocument/2006/relationships/slideMaster" Target="../slideMasters/slideMaster1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4.svg"/><Relationship Id="rId1" Type="http://schemas.openxmlformats.org/officeDocument/2006/relationships/slideMaster" Target="../slideMasters/slideMaster1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4.svg"/><Relationship Id="rId1" Type="http://schemas.openxmlformats.org/officeDocument/2006/relationships/slideMaster" Target="../slideMasters/slideMaster1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4.svg"/><Relationship Id="rId1" Type="http://schemas.openxmlformats.org/officeDocument/2006/relationships/slideMaster" Target="../slideMasters/slideMaster1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svg"/><Relationship Id="rId1" Type="http://schemas.openxmlformats.org/officeDocument/2006/relationships/slideMaster" Target="../slideMasters/slideMaster11.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svg"/><Relationship Id="rId1" Type="http://schemas.openxmlformats.org/officeDocument/2006/relationships/slideMaster" Target="../slideMasters/slideMaster11.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svg"/><Relationship Id="rId1" Type="http://schemas.openxmlformats.org/officeDocument/2006/relationships/slideMaster" Target="../slideMasters/slideMaster11.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svg"/><Relationship Id="rId1" Type="http://schemas.openxmlformats.org/officeDocument/2006/relationships/slideMaster" Target="../slideMasters/slideMaster11.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svg"/><Relationship Id="rId1" Type="http://schemas.openxmlformats.org/officeDocument/2006/relationships/slideMaster" Target="../slideMasters/slideMaster11.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svg"/><Relationship Id="rId1" Type="http://schemas.openxmlformats.org/officeDocument/2006/relationships/slideMaster" Target="../slideMasters/slideMaster11.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7.svg"/><Relationship Id="rId1" Type="http://schemas.openxmlformats.org/officeDocument/2006/relationships/slideMaster" Target="../slideMasters/slideMaster1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18.svg"/><Relationship Id="rId1" Type="http://schemas.openxmlformats.org/officeDocument/2006/relationships/slideMaster" Target="../slideMasters/slideMaster1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eer 1">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Tree>
    <p:extLst>
      <p:ext uri="{BB962C8B-B14F-4D97-AF65-F5344CB8AC3E}">
        <p14:creationId xmlns:p14="http://schemas.microsoft.com/office/powerpoint/2010/main" val="2183150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eer 2">
    <p:bg>
      <p:bgPr>
        <a:solidFill>
          <a:srgbClr val="F3F7FF"/>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Tree>
    <p:extLst>
      <p:ext uri="{BB962C8B-B14F-4D97-AF65-F5344CB8AC3E}">
        <p14:creationId xmlns:p14="http://schemas.microsoft.com/office/powerpoint/2010/main" val="302958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er 3">
    <p:bg>
      <p:bgPr>
        <a:solidFill>
          <a:srgbClr val="EDF8ED"/>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Tree>
    <p:extLst>
      <p:ext uri="{BB962C8B-B14F-4D97-AF65-F5344CB8AC3E}">
        <p14:creationId xmlns:p14="http://schemas.microsoft.com/office/powerpoint/2010/main" val="253851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er 4">
    <p:bg>
      <p:bgPr>
        <a:solidFill>
          <a:schemeClr val="accent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Tree>
    <p:extLst>
      <p:ext uri="{BB962C8B-B14F-4D97-AF65-F5344CB8AC3E}">
        <p14:creationId xmlns:p14="http://schemas.microsoft.com/office/powerpoint/2010/main" val="2490958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er 6">
    <p:bg>
      <p:bgPr>
        <a:solidFill>
          <a:schemeClr val="tx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lvl1pPr>
              <a:defRPr>
                <a:solidFill>
                  <a:schemeClr val="bg2"/>
                </a:solidFill>
              </a:defRPr>
            </a:lvl1pPr>
          </a:lstStyle>
          <a:p>
            <a:r>
              <a:rPr lang="de-DE"/>
              <a:t>Fußzeile bearbeiten über Menü &gt; Einfügen &gt; Kopf- und Fußzeile</a:t>
            </a:r>
            <a:endParaRPr lang="de-DE"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lvl1pPr>
              <a:defRPr>
                <a:solidFill>
                  <a:schemeClr val="bg2"/>
                </a:solidFill>
              </a:defRPr>
            </a:lvl1pPr>
          </a:lstStyle>
          <a:p>
            <a:fld id="{37C5D616-58D9-4383-B779-2F6B9F396CA5}" type="slidenum">
              <a:rPr lang="de-DE" smtClean="0"/>
              <a:pPr/>
              <a:t>‹Nr.›</a:t>
            </a:fld>
            <a:endParaRPr lang="de-DE"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334965" y="6392472"/>
            <a:ext cx="1385994" cy="168665"/>
          </a:xfrm>
          <a:prstGeom prst="rect">
            <a:avLst/>
          </a:prstGeom>
        </p:spPr>
      </p:pic>
    </p:spTree>
    <p:extLst>
      <p:ext uri="{BB962C8B-B14F-4D97-AF65-F5344CB8AC3E}">
        <p14:creationId xmlns:p14="http://schemas.microsoft.com/office/powerpoint/2010/main" val="2267700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eer total">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5280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Unifarbe 1">
    <p:bg>
      <p:bgPr>
        <a:solidFill>
          <a:schemeClr val="accent1"/>
        </a:solidFill>
        <a:effectLst/>
      </p:bgPr>
    </p:bg>
    <p:spTree>
      <p:nvGrpSpPr>
        <p:cNvPr id="1" name=""/>
        <p:cNvGrpSpPr/>
        <p:nvPr/>
      </p:nvGrpSpPr>
      <p:grpSpPr>
        <a:xfrm>
          <a:off x="0" y="0"/>
          <a:ext cx="0" cy="0"/>
          <a:chOff x="0" y="0"/>
          <a:chExt cx="0" cy="0"/>
        </a:xfrm>
      </p:grpSpPr>
      <p:pic>
        <p:nvPicPr>
          <p:cNvPr id="12" name="Grafik 11">
            <a:extLst>
              <a:ext uri="{FF2B5EF4-FFF2-40B4-BE49-F238E27FC236}">
                <a16:creationId xmlns:a16="http://schemas.microsoft.com/office/drawing/2014/main" id="{D2314893-306C-4AA2-B242-C4F3DC7E988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3" y="296863"/>
            <a:ext cx="2772000" cy="337333"/>
          </a:xfrm>
          <a:prstGeom prst="rect">
            <a:avLst/>
          </a:prstGeom>
        </p:spPr>
      </p:pic>
      <p:sp>
        <p:nvSpPr>
          <p:cNvPr id="13" name="Bildplatzhalter 12">
            <a:extLst>
              <a:ext uri="{FF2B5EF4-FFF2-40B4-BE49-F238E27FC236}">
                <a16:creationId xmlns:a16="http://schemas.microsoft.com/office/drawing/2014/main" id="{C920081E-2EA8-EF67-D527-0E7A139AA334}"/>
              </a:ext>
            </a:extLst>
          </p:cNvPr>
          <p:cNvSpPr>
            <a:spLocks noGrp="1"/>
          </p:cNvSpPr>
          <p:nvPr>
            <p:ph type="pic" sz="quarter" idx="10"/>
          </p:nvPr>
        </p:nvSpPr>
        <p:spPr>
          <a:xfrm>
            <a:off x="7651085" y="296863"/>
            <a:ext cx="4205952" cy="6264275"/>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lvl1pPr>
              <a:buNone/>
              <a:defRPr/>
            </a:lvl1pPr>
          </a:lstStyle>
          <a:p>
            <a:endParaRPr lang="de-DE" noProof="0" dirty="0"/>
          </a:p>
        </p:txBody>
      </p:sp>
      <p:sp>
        <p:nvSpPr>
          <p:cNvPr id="3" name="Textplatzhalter 2">
            <a:extLst>
              <a:ext uri="{FF2B5EF4-FFF2-40B4-BE49-F238E27FC236}">
                <a16:creationId xmlns:a16="http://schemas.microsoft.com/office/drawing/2014/main" id="{F4DF8176-FB6C-6ECE-6366-159D0485C712}"/>
              </a:ext>
            </a:extLst>
          </p:cNvPr>
          <p:cNvSpPr>
            <a:spLocks noGrp="1"/>
          </p:cNvSpPr>
          <p:nvPr>
            <p:ph type="body" sz="quarter" idx="11" hasCustomPrompt="1"/>
          </p:nvPr>
        </p:nvSpPr>
        <p:spPr>
          <a:xfrm>
            <a:off x="334961" y="1116956"/>
            <a:ext cx="5761039" cy="2700000"/>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drei Zeilen</a:t>
            </a:r>
          </a:p>
        </p:txBody>
      </p:sp>
      <p:sp>
        <p:nvSpPr>
          <p:cNvPr id="4" name="Textplatzhalter 2">
            <a:extLst>
              <a:ext uri="{FF2B5EF4-FFF2-40B4-BE49-F238E27FC236}">
                <a16:creationId xmlns:a16="http://schemas.microsoft.com/office/drawing/2014/main" id="{FA2E1620-2942-62E2-3DCA-8667B49BBCF2}"/>
              </a:ext>
            </a:extLst>
          </p:cNvPr>
          <p:cNvSpPr>
            <a:spLocks noGrp="1"/>
          </p:cNvSpPr>
          <p:nvPr>
            <p:ph type="body" sz="quarter" idx="12" hasCustomPrompt="1"/>
          </p:nvPr>
        </p:nvSpPr>
        <p:spPr>
          <a:xfrm>
            <a:off x="334962" y="3906456"/>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drei Zeilen</a:t>
            </a:r>
          </a:p>
        </p:txBody>
      </p:sp>
      <p:sp>
        <p:nvSpPr>
          <p:cNvPr id="5" name="Textfeld 4">
            <a:extLst>
              <a:ext uri="{FF2B5EF4-FFF2-40B4-BE49-F238E27FC236}">
                <a16:creationId xmlns:a16="http://schemas.microsoft.com/office/drawing/2014/main" id="{D871D508-7D91-29D3-C5F6-3C5DCC13DF1C}"/>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t>Wissen wie.</a:t>
            </a:r>
          </a:p>
        </p:txBody>
      </p:sp>
    </p:spTree>
    <p:extLst>
      <p:ext uri="{BB962C8B-B14F-4D97-AF65-F5344CB8AC3E}">
        <p14:creationId xmlns:p14="http://schemas.microsoft.com/office/powerpoint/2010/main" val="1800564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Unifarbe 2">
    <p:bg>
      <p:bgPr>
        <a:solidFill>
          <a:schemeClr val="tx2"/>
        </a:solidFill>
        <a:effectLst/>
      </p:bgPr>
    </p:bg>
    <p:spTree>
      <p:nvGrpSpPr>
        <p:cNvPr id="1" name=""/>
        <p:cNvGrpSpPr/>
        <p:nvPr/>
      </p:nvGrpSpPr>
      <p:grpSpPr>
        <a:xfrm>
          <a:off x="0" y="0"/>
          <a:ext cx="0" cy="0"/>
          <a:chOff x="0" y="0"/>
          <a:chExt cx="0" cy="0"/>
        </a:xfrm>
      </p:grpSpPr>
      <p:pic>
        <p:nvPicPr>
          <p:cNvPr id="12" name="Grafik 11">
            <a:extLst>
              <a:ext uri="{FF2B5EF4-FFF2-40B4-BE49-F238E27FC236}">
                <a16:creationId xmlns:a16="http://schemas.microsoft.com/office/drawing/2014/main" id="{D2314893-306C-4AA2-B242-C4F3DC7E9887}"/>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334964" y="296863"/>
            <a:ext cx="2771997" cy="337333"/>
          </a:xfrm>
          <a:prstGeom prst="rect">
            <a:avLst/>
          </a:prstGeom>
        </p:spPr>
      </p:pic>
      <p:sp>
        <p:nvSpPr>
          <p:cNvPr id="13" name="Bildplatzhalter 12">
            <a:extLst>
              <a:ext uri="{FF2B5EF4-FFF2-40B4-BE49-F238E27FC236}">
                <a16:creationId xmlns:a16="http://schemas.microsoft.com/office/drawing/2014/main" id="{C920081E-2EA8-EF67-D527-0E7A139AA334}"/>
              </a:ext>
            </a:extLst>
          </p:cNvPr>
          <p:cNvSpPr>
            <a:spLocks noGrp="1"/>
          </p:cNvSpPr>
          <p:nvPr>
            <p:ph type="pic" sz="quarter" idx="10"/>
          </p:nvPr>
        </p:nvSpPr>
        <p:spPr>
          <a:xfrm>
            <a:off x="7651085" y="296863"/>
            <a:ext cx="4205952" cy="6264275"/>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lvl1pPr>
              <a:buNone/>
              <a:defRPr/>
            </a:lvl1pPr>
          </a:lstStyle>
          <a:p>
            <a:endParaRPr lang="de-DE" noProof="0" dirty="0"/>
          </a:p>
        </p:txBody>
      </p:sp>
      <p:sp>
        <p:nvSpPr>
          <p:cNvPr id="3" name="Textplatzhalter 2">
            <a:extLst>
              <a:ext uri="{FF2B5EF4-FFF2-40B4-BE49-F238E27FC236}">
                <a16:creationId xmlns:a16="http://schemas.microsoft.com/office/drawing/2014/main" id="{F4DF8176-FB6C-6ECE-6366-159D0485C712}"/>
              </a:ext>
            </a:extLst>
          </p:cNvPr>
          <p:cNvSpPr>
            <a:spLocks noGrp="1"/>
          </p:cNvSpPr>
          <p:nvPr>
            <p:ph type="body" sz="quarter" idx="11" hasCustomPrompt="1"/>
          </p:nvPr>
        </p:nvSpPr>
        <p:spPr>
          <a:xfrm>
            <a:off x="334961" y="1116956"/>
            <a:ext cx="5761039" cy="2700000"/>
          </a:xfrm>
          <a:prstGeom prst="rect">
            <a:avLst/>
          </a:prstGeom>
        </p:spPr>
        <p:txBody>
          <a:bodyPr lIns="0" tIns="0" rIns="0" bIns="0" anchor="b">
            <a:noAutofit/>
          </a:bodyPr>
          <a:lstStyle>
            <a:lvl1pPr marL="0" indent="0">
              <a:lnSpc>
                <a:spcPts val="5300"/>
              </a:lnSpc>
              <a:spcBef>
                <a:spcPts val="0"/>
              </a:spcBef>
              <a:buNone/>
              <a:defRPr sz="4800">
                <a:solidFill>
                  <a:schemeClr val="bg1"/>
                </a:solidFill>
              </a:defRPr>
            </a:lvl1pPr>
            <a:lvl2pPr>
              <a:defRPr sz="4800"/>
            </a:lvl2pPr>
            <a:lvl3pPr>
              <a:defRPr sz="4800"/>
            </a:lvl3pPr>
            <a:lvl4pPr>
              <a:defRPr sz="4800"/>
            </a:lvl4pPr>
            <a:lvl5pPr>
              <a:defRPr sz="4800"/>
            </a:lvl5pPr>
          </a:lstStyle>
          <a:p>
            <a:pPr lvl="0"/>
            <a:r>
              <a:rPr lang="de-DE" noProof="0" dirty="0"/>
              <a:t>Headline mit max. drei Zeilen</a:t>
            </a:r>
          </a:p>
        </p:txBody>
      </p:sp>
      <p:sp>
        <p:nvSpPr>
          <p:cNvPr id="4" name="Textplatzhalter 2">
            <a:extLst>
              <a:ext uri="{FF2B5EF4-FFF2-40B4-BE49-F238E27FC236}">
                <a16:creationId xmlns:a16="http://schemas.microsoft.com/office/drawing/2014/main" id="{FA2E1620-2942-62E2-3DCA-8667B49BBCF2}"/>
              </a:ext>
            </a:extLst>
          </p:cNvPr>
          <p:cNvSpPr>
            <a:spLocks noGrp="1"/>
          </p:cNvSpPr>
          <p:nvPr>
            <p:ph type="body" sz="quarter" idx="12" hasCustomPrompt="1"/>
          </p:nvPr>
        </p:nvSpPr>
        <p:spPr>
          <a:xfrm>
            <a:off x="334962" y="3906456"/>
            <a:ext cx="5761038" cy="1980000"/>
          </a:xfrm>
          <a:prstGeom prst="rect">
            <a:avLst/>
          </a:prstGeom>
        </p:spPr>
        <p:txBody>
          <a:bodyPr lIns="0" tIns="0" rIns="0" bIns="0" anchor="t" anchorCtr="0">
            <a:noAutofit/>
          </a:bodyPr>
          <a:lstStyle>
            <a:lvl1pPr marL="0" indent="0">
              <a:lnSpc>
                <a:spcPct val="100000"/>
              </a:lnSpc>
              <a:spcBef>
                <a:spcPts val="0"/>
              </a:spcBef>
              <a:buNone/>
              <a:defRPr sz="2700">
                <a:solidFill>
                  <a:schemeClr val="bg1"/>
                </a:solidFill>
              </a:defRPr>
            </a:lvl1pPr>
            <a:lvl2pPr>
              <a:defRPr sz="4800"/>
            </a:lvl2pPr>
            <a:lvl3pPr>
              <a:defRPr sz="4800"/>
            </a:lvl3pPr>
            <a:lvl4pPr>
              <a:defRPr sz="4800"/>
            </a:lvl4pPr>
            <a:lvl5pPr>
              <a:defRPr sz="4800"/>
            </a:lvl5pPr>
          </a:lstStyle>
          <a:p>
            <a:pPr lvl="0"/>
            <a:r>
              <a:rPr lang="de-DE" noProof="0" dirty="0"/>
              <a:t>Subheadline mit maximal drei Zeilen</a:t>
            </a:r>
          </a:p>
        </p:txBody>
      </p:sp>
      <p:sp>
        <p:nvSpPr>
          <p:cNvPr id="5" name="Textfeld 4">
            <a:extLst>
              <a:ext uri="{FF2B5EF4-FFF2-40B4-BE49-F238E27FC236}">
                <a16:creationId xmlns:a16="http://schemas.microsoft.com/office/drawing/2014/main" id="{D871D508-7D91-29D3-C5F6-3C5DCC13DF1C}"/>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solidFill>
                  <a:schemeClr val="bg1"/>
                </a:solidFill>
              </a:rPr>
              <a:t>Wissen wie.</a:t>
            </a:r>
          </a:p>
        </p:txBody>
      </p:sp>
    </p:spTree>
    <p:extLst>
      <p:ext uri="{BB962C8B-B14F-4D97-AF65-F5344CB8AC3E}">
        <p14:creationId xmlns:p14="http://schemas.microsoft.com/office/powerpoint/2010/main" val="1741041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Unifarbe 3">
    <p:bg>
      <p:bgPr>
        <a:solidFill>
          <a:srgbClr val="F3F7FF"/>
        </a:solidFill>
        <a:effectLst/>
      </p:bgPr>
    </p:bg>
    <p:spTree>
      <p:nvGrpSpPr>
        <p:cNvPr id="1" name=""/>
        <p:cNvGrpSpPr/>
        <p:nvPr/>
      </p:nvGrpSpPr>
      <p:grpSpPr>
        <a:xfrm>
          <a:off x="0" y="0"/>
          <a:ext cx="0" cy="0"/>
          <a:chOff x="0" y="0"/>
          <a:chExt cx="0" cy="0"/>
        </a:xfrm>
      </p:grpSpPr>
      <p:pic>
        <p:nvPicPr>
          <p:cNvPr id="12" name="Grafik 11">
            <a:extLst>
              <a:ext uri="{FF2B5EF4-FFF2-40B4-BE49-F238E27FC236}">
                <a16:creationId xmlns:a16="http://schemas.microsoft.com/office/drawing/2014/main" id="{D2314893-306C-4AA2-B242-C4F3DC7E988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3" y="296863"/>
            <a:ext cx="2772000" cy="337333"/>
          </a:xfrm>
          <a:prstGeom prst="rect">
            <a:avLst/>
          </a:prstGeom>
        </p:spPr>
      </p:pic>
      <p:sp>
        <p:nvSpPr>
          <p:cNvPr id="13" name="Bildplatzhalter 12">
            <a:extLst>
              <a:ext uri="{FF2B5EF4-FFF2-40B4-BE49-F238E27FC236}">
                <a16:creationId xmlns:a16="http://schemas.microsoft.com/office/drawing/2014/main" id="{C920081E-2EA8-EF67-D527-0E7A139AA334}"/>
              </a:ext>
            </a:extLst>
          </p:cNvPr>
          <p:cNvSpPr>
            <a:spLocks noGrp="1"/>
          </p:cNvSpPr>
          <p:nvPr>
            <p:ph type="pic" sz="quarter" idx="10"/>
          </p:nvPr>
        </p:nvSpPr>
        <p:spPr>
          <a:xfrm>
            <a:off x="7651085" y="296863"/>
            <a:ext cx="4205952" cy="6264275"/>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lvl1pPr>
              <a:buNone/>
              <a:defRPr/>
            </a:lvl1pPr>
          </a:lstStyle>
          <a:p>
            <a:endParaRPr lang="de-DE" noProof="0" dirty="0"/>
          </a:p>
        </p:txBody>
      </p:sp>
      <p:sp>
        <p:nvSpPr>
          <p:cNvPr id="3" name="Textplatzhalter 2">
            <a:extLst>
              <a:ext uri="{FF2B5EF4-FFF2-40B4-BE49-F238E27FC236}">
                <a16:creationId xmlns:a16="http://schemas.microsoft.com/office/drawing/2014/main" id="{F4DF8176-FB6C-6ECE-6366-159D0485C712}"/>
              </a:ext>
            </a:extLst>
          </p:cNvPr>
          <p:cNvSpPr>
            <a:spLocks noGrp="1"/>
          </p:cNvSpPr>
          <p:nvPr>
            <p:ph type="body" sz="quarter" idx="11" hasCustomPrompt="1"/>
          </p:nvPr>
        </p:nvSpPr>
        <p:spPr>
          <a:xfrm>
            <a:off x="334961" y="1116956"/>
            <a:ext cx="5761039" cy="2700000"/>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drei Zeilen</a:t>
            </a:r>
          </a:p>
        </p:txBody>
      </p:sp>
      <p:sp>
        <p:nvSpPr>
          <p:cNvPr id="4" name="Textplatzhalter 2">
            <a:extLst>
              <a:ext uri="{FF2B5EF4-FFF2-40B4-BE49-F238E27FC236}">
                <a16:creationId xmlns:a16="http://schemas.microsoft.com/office/drawing/2014/main" id="{FA2E1620-2942-62E2-3DCA-8667B49BBCF2}"/>
              </a:ext>
            </a:extLst>
          </p:cNvPr>
          <p:cNvSpPr>
            <a:spLocks noGrp="1"/>
          </p:cNvSpPr>
          <p:nvPr>
            <p:ph type="body" sz="quarter" idx="12" hasCustomPrompt="1"/>
          </p:nvPr>
        </p:nvSpPr>
        <p:spPr>
          <a:xfrm>
            <a:off x="334962" y="3906456"/>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drei Zeilen</a:t>
            </a:r>
          </a:p>
        </p:txBody>
      </p:sp>
      <p:sp>
        <p:nvSpPr>
          <p:cNvPr id="5" name="Textfeld 4">
            <a:extLst>
              <a:ext uri="{FF2B5EF4-FFF2-40B4-BE49-F238E27FC236}">
                <a16:creationId xmlns:a16="http://schemas.microsoft.com/office/drawing/2014/main" id="{D871D508-7D91-29D3-C5F6-3C5DCC13DF1C}"/>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t>Wissen wie.</a:t>
            </a:r>
          </a:p>
        </p:txBody>
      </p:sp>
    </p:spTree>
    <p:extLst>
      <p:ext uri="{BB962C8B-B14F-4D97-AF65-F5344CB8AC3E}">
        <p14:creationId xmlns:p14="http://schemas.microsoft.com/office/powerpoint/2010/main" val="1594991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Keyvisual 1">
    <p:spTree>
      <p:nvGrpSpPr>
        <p:cNvPr id="1" name=""/>
        <p:cNvGrpSpPr/>
        <p:nvPr/>
      </p:nvGrpSpPr>
      <p:grpSpPr>
        <a:xfrm>
          <a:off x="0" y="0"/>
          <a:ext cx="0" cy="0"/>
          <a:chOff x="0" y="0"/>
          <a:chExt cx="0" cy="0"/>
        </a:xfrm>
      </p:grpSpPr>
      <p:pic>
        <p:nvPicPr>
          <p:cNvPr id="3" name="Grafik 2" descr="Ein Bild, das Grün, Design, Pflanze enthält.&#10;&#10;KI-generierte Inhalte können fehlerhaft sein.">
            <a:extLst>
              <a:ext uri="{FF2B5EF4-FFF2-40B4-BE49-F238E27FC236}">
                <a16:creationId xmlns:a16="http://schemas.microsoft.com/office/drawing/2014/main" id="{5CEF175B-CA8E-BCF8-3285-02708CB1B9D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Grafik 8">
            <a:extLst>
              <a:ext uri="{FF2B5EF4-FFF2-40B4-BE49-F238E27FC236}">
                <a16:creationId xmlns:a16="http://schemas.microsoft.com/office/drawing/2014/main" id="{0EDCFDD8-90F8-026D-D8E2-0C27BCBDEF0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3" y="296863"/>
            <a:ext cx="2772000" cy="337333"/>
          </a:xfrm>
          <a:prstGeom prst="rect">
            <a:avLst/>
          </a:prstGeom>
        </p:spPr>
      </p:pic>
      <p:sp>
        <p:nvSpPr>
          <p:cNvPr id="10" name="Textplatzhalter 2">
            <a:extLst>
              <a:ext uri="{FF2B5EF4-FFF2-40B4-BE49-F238E27FC236}">
                <a16:creationId xmlns:a16="http://schemas.microsoft.com/office/drawing/2014/main" id="{973B8177-FC44-D908-71DF-A45CF46920CE}"/>
              </a:ext>
            </a:extLst>
          </p:cNvPr>
          <p:cNvSpPr>
            <a:spLocks noGrp="1"/>
          </p:cNvSpPr>
          <p:nvPr>
            <p:ph type="body" sz="quarter" idx="11" hasCustomPrompt="1"/>
          </p:nvPr>
        </p:nvSpPr>
        <p:spPr>
          <a:xfrm>
            <a:off x="334961" y="1116956"/>
            <a:ext cx="5761039" cy="1803194"/>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zwei Zeilen</a:t>
            </a:r>
          </a:p>
        </p:txBody>
      </p:sp>
      <p:sp>
        <p:nvSpPr>
          <p:cNvPr id="11" name="Textplatzhalter 2">
            <a:extLst>
              <a:ext uri="{FF2B5EF4-FFF2-40B4-BE49-F238E27FC236}">
                <a16:creationId xmlns:a16="http://schemas.microsoft.com/office/drawing/2014/main" id="{9274BD72-4071-CC34-1880-0D749F35C75B}"/>
              </a:ext>
            </a:extLst>
          </p:cNvPr>
          <p:cNvSpPr>
            <a:spLocks noGrp="1"/>
          </p:cNvSpPr>
          <p:nvPr>
            <p:ph type="body" sz="quarter" idx="12" hasCustomPrompt="1"/>
          </p:nvPr>
        </p:nvSpPr>
        <p:spPr>
          <a:xfrm>
            <a:off x="334962" y="3009650"/>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zwei Zeilen</a:t>
            </a:r>
          </a:p>
        </p:txBody>
      </p:sp>
      <p:sp>
        <p:nvSpPr>
          <p:cNvPr id="12" name="Textfeld 11">
            <a:extLst>
              <a:ext uri="{FF2B5EF4-FFF2-40B4-BE49-F238E27FC236}">
                <a16:creationId xmlns:a16="http://schemas.microsoft.com/office/drawing/2014/main" id="{408D2DC4-0D35-1CFC-1014-B206D6C81555}"/>
              </a:ext>
            </a:extLst>
          </p:cNvPr>
          <p:cNvSpPr txBox="1"/>
          <p:nvPr userDrawn="1"/>
        </p:nvSpPr>
        <p:spPr>
          <a:xfrm>
            <a:off x="9517037" y="298769"/>
            <a:ext cx="2340000" cy="415498"/>
          </a:xfrm>
          <a:prstGeom prst="rect">
            <a:avLst/>
          </a:prstGeom>
          <a:noFill/>
        </p:spPr>
        <p:txBody>
          <a:bodyPr wrap="square" lIns="0" tIns="0" rIns="0" bIns="0" rtlCol="0">
            <a:spAutoFit/>
          </a:bodyPr>
          <a:lstStyle/>
          <a:p>
            <a:pPr algn="r"/>
            <a:r>
              <a:rPr lang="de-DE" sz="2700" noProof="0" dirty="0"/>
              <a:t>Wissen wie.</a:t>
            </a:r>
          </a:p>
        </p:txBody>
      </p:sp>
    </p:spTree>
    <p:extLst>
      <p:ext uri="{BB962C8B-B14F-4D97-AF65-F5344CB8AC3E}">
        <p14:creationId xmlns:p14="http://schemas.microsoft.com/office/powerpoint/2010/main" val="4285392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eyvisual 2">
    <p:bg>
      <p:bgPr>
        <a:solidFill>
          <a:schemeClr val="accent2"/>
        </a:solidFill>
        <a:effectLst/>
      </p:bgPr>
    </p:bg>
    <p:spTree>
      <p:nvGrpSpPr>
        <p:cNvPr id="1" name=""/>
        <p:cNvGrpSpPr/>
        <p:nvPr/>
      </p:nvGrpSpPr>
      <p:grpSpPr>
        <a:xfrm>
          <a:off x="0" y="0"/>
          <a:ext cx="0" cy="0"/>
          <a:chOff x="0" y="0"/>
          <a:chExt cx="0" cy="0"/>
        </a:xfrm>
      </p:grpSpPr>
      <p:pic>
        <p:nvPicPr>
          <p:cNvPr id="3" name="Grafik 2" descr="Ein Bild, das Screenshot, Design enthält.&#10;&#10;KI-generierte Inhalte können fehlerhaft sein.">
            <a:extLst>
              <a:ext uri="{FF2B5EF4-FFF2-40B4-BE49-F238E27FC236}">
                <a16:creationId xmlns:a16="http://schemas.microsoft.com/office/drawing/2014/main" id="{9DBB1090-397B-7654-F68A-FE4573D3606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Grafik 8">
            <a:extLst>
              <a:ext uri="{FF2B5EF4-FFF2-40B4-BE49-F238E27FC236}">
                <a16:creationId xmlns:a16="http://schemas.microsoft.com/office/drawing/2014/main" id="{0EDCFDD8-90F8-026D-D8E2-0C27BCBDEF0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3" y="296863"/>
            <a:ext cx="2772000" cy="337333"/>
          </a:xfrm>
          <a:prstGeom prst="rect">
            <a:avLst/>
          </a:prstGeom>
        </p:spPr>
      </p:pic>
      <p:sp>
        <p:nvSpPr>
          <p:cNvPr id="10" name="Textplatzhalter 2">
            <a:extLst>
              <a:ext uri="{FF2B5EF4-FFF2-40B4-BE49-F238E27FC236}">
                <a16:creationId xmlns:a16="http://schemas.microsoft.com/office/drawing/2014/main" id="{973B8177-FC44-D908-71DF-A45CF46920CE}"/>
              </a:ext>
            </a:extLst>
          </p:cNvPr>
          <p:cNvSpPr>
            <a:spLocks noGrp="1"/>
          </p:cNvSpPr>
          <p:nvPr>
            <p:ph type="body" sz="quarter" idx="11" hasCustomPrompt="1"/>
          </p:nvPr>
        </p:nvSpPr>
        <p:spPr>
          <a:xfrm>
            <a:off x="334961" y="1116956"/>
            <a:ext cx="5761039" cy="1803194"/>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zwei Zeilen</a:t>
            </a:r>
          </a:p>
        </p:txBody>
      </p:sp>
      <p:sp>
        <p:nvSpPr>
          <p:cNvPr id="11" name="Textplatzhalter 2">
            <a:extLst>
              <a:ext uri="{FF2B5EF4-FFF2-40B4-BE49-F238E27FC236}">
                <a16:creationId xmlns:a16="http://schemas.microsoft.com/office/drawing/2014/main" id="{9274BD72-4071-CC34-1880-0D749F35C75B}"/>
              </a:ext>
            </a:extLst>
          </p:cNvPr>
          <p:cNvSpPr>
            <a:spLocks noGrp="1"/>
          </p:cNvSpPr>
          <p:nvPr>
            <p:ph type="body" sz="quarter" idx="12" hasCustomPrompt="1"/>
          </p:nvPr>
        </p:nvSpPr>
        <p:spPr>
          <a:xfrm>
            <a:off x="334962" y="3009650"/>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drei Zeilen</a:t>
            </a:r>
          </a:p>
        </p:txBody>
      </p:sp>
      <p:sp>
        <p:nvSpPr>
          <p:cNvPr id="12" name="Textfeld 11">
            <a:extLst>
              <a:ext uri="{FF2B5EF4-FFF2-40B4-BE49-F238E27FC236}">
                <a16:creationId xmlns:a16="http://schemas.microsoft.com/office/drawing/2014/main" id="{408D2DC4-0D35-1CFC-1014-B206D6C81555}"/>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t>Wissen wie.</a:t>
            </a:r>
          </a:p>
        </p:txBody>
      </p:sp>
      <p:sp>
        <p:nvSpPr>
          <p:cNvPr id="16" name="Rectangle 1">
            <a:extLst>
              <a:ext uri="{FF2B5EF4-FFF2-40B4-BE49-F238E27FC236}">
                <a16:creationId xmlns:a16="http://schemas.microsoft.com/office/drawing/2014/main" id="{AF1B9FED-8F26-906D-1C2B-407554DB2FE1}"/>
              </a:ext>
            </a:extLst>
          </p:cNvPr>
          <p:cNvSpPr>
            <a:spLocks noChangeArrowheads="1"/>
          </p:cNvSpPr>
          <p:nvPr userDrawn="1"/>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noProof="0" dirty="0"/>
          </a:p>
        </p:txBody>
      </p:sp>
    </p:spTree>
    <p:extLst>
      <p:ext uri="{BB962C8B-B14F-4D97-AF65-F5344CB8AC3E}">
        <p14:creationId xmlns:p14="http://schemas.microsoft.com/office/powerpoint/2010/main" val="199399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eyvisual 3">
    <p:bg>
      <p:bgPr>
        <a:solidFill>
          <a:schemeClr val="accent2"/>
        </a:solidFill>
        <a:effectLst/>
      </p:bgPr>
    </p:bg>
    <p:spTree>
      <p:nvGrpSpPr>
        <p:cNvPr id="1" name=""/>
        <p:cNvGrpSpPr/>
        <p:nvPr/>
      </p:nvGrpSpPr>
      <p:grpSpPr>
        <a:xfrm>
          <a:off x="0" y="0"/>
          <a:ext cx="0" cy="0"/>
          <a:chOff x="0" y="0"/>
          <a:chExt cx="0" cy="0"/>
        </a:xfrm>
      </p:grpSpPr>
      <p:pic>
        <p:nvPicPr>
          <p:cNvPr id="5" name="Grafik 4" descr="Ein Bild, das Pinsel, Werkzeug, Design enthält.&#10;&#10;KI-generierte Inhalte können fehlerhaft sein.">
            <a:extLst>
              <a:ext uri="{FF2B5EF4-FFF2-40B4-BE49-F238E27FC236}">
                <a16:creationId xmlns:a16="http://schemas.microsoft.com/office/drawing/2014/main" id="{34D10ABD-30D6-BCD9-504B-25A4D49EB5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Grafik 8">
            <a:extLst>
              <a:ext uri="{FF2B5EF4-FFF2-40B4-BE49-F238E27FC236}">
                <a16:creationId xmlns:a16="http://schemas.microsoft.com/office/drawing/2014/main" id="{0EDCFDD8-90F8-026D-D8E2-0C27BCBDEF0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3" y="296863"/>
            <a:ext cx="2772000" cy="337333"/>
          </a:xfrm>
          <a:prstGeom prst="rect">
            <a:avLst/>
          </a:prstGeom>
        </p:spPr>
      </p:pic>
      <p:sp>
        <p:nvSpPr>
          <p:cNvPr id="10" name="Textplatzhalter 2">
            <a:extLst>
              <a:ext uri="{FF2B5EF4-FFF2-40B4-BE49-F238E27FC236}">
                <a16:creationId xmlns:a16="http://schemas.microsoft.com/office/drawing/2014/main" id="{973B8177-FC44-D908-71DF-A45CF46920CE}"/>
              </a:ext>
            </a:extLst>
          </p:cNvPr>
          <p:cNvSpPr>
            <a:spLocks noGrp="1"/>
          </p:cNvSpPr>
          <p:nvPr>
            <p:ph type="body" sz="quarter" idx="11" hasCustomPrompt="1"/>
          </p:nvPr>
        </p:nvSpPr>
        <p:spPr>
          <a:xfrm>
            <a:off x="334961" y="1116956"/>
            <a:ext cx="5761039" cy="1803194"/>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zwei Zeilen</a:t>
            </a:r>
          </a:p>
        </p:txBody>
      </p:sp>
      <p:sp>
        <p:nvSpPr>
          <p:cNvPr id="11" name="Textplatzhalter 2">
            <a:extLst>
              <a:ext uri="{FF2B5EF4-FFF2-40B4-BE49-F238E27FC236}">
                <a16:creationId xmlns:a16="http://schemas.microsoft.com/office/drawing/2014/main" id="{9274BD72-4071-CC34-1880-0D749F35C75B}"/>
              </a:ext>
            </a:extLst>
          </p:cNvPr>
          <p:cNvSpPr>
            <a:spLocks noGrp="1"/>
          </p:cNvSpPr>
          <p:nvPr>
            <p:ph type="body" sz="quarter" idx="12" hasCustomPrompt="1"/>
          </p:nvPr>
        </p:nvSpPr>
        <p:spPr>
          <a:xfrm>
            <a:off x="334962" y="3009650"/>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vier Zeilen</a:t>
            </a:r>
          </a:p>
        </p:txBody>
      </p:sp>
      <p:sp>
        <p:nvSpPr>
          <p:cNvPr id="12" name="Textfeld 11">
            <a:extLst>
              <a:ext uri="{FF2B5EF4-FFF2-40B4-BE49-F238E27FC236}">
                <a16:creationId xmlns:a16="http://schemas.microsoft.com/office/drawing/2014/main" id="{408D2DC4-0D35-1CFC-1014-B206D6C81555}"/>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t>Wissen wie.</a:t>
            </a:r>
          </a:p>
        </p:txBody>
      </p:sp>
      <p:sp>
        <p:nvSpPr>
          <p:cNvPr id="2" name="Rectangle 1">
            <a:extLst>
              <a:ext uri="{FF2B5EF4-FFF2-40B4-BE49-F238E27FC236}">
                <a16:creationId xmlns:a16="http://schemas.microsoft.com/office/drawing/2014/main" id="{57866F27-6AA1-F14B-3227-5AFE25B6AD2C}"/>
              </a:ext>
            </a:extLst>
          </p:cNvPr>
          <p:cNvSpPr>
            <a:spLocks noChangeArrowheads="1"/>
          </p:cNvSpPr>
          <p:nvPr userDrawn="1"/>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noProof="0" dirty="0"/>
          </a:p>
        </p:txBody>
      </p:sp>
    </p:spTree>
    <p:extLst>
      <p:ext uri="{BB962C8B-B14F-4D97-AF65-F5344CB8AC3E}">
        <p14:creationId xmlns:p14="http://schemas.microsoft.com/office/powerpoint/2010/main" val="1950067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eyvisual 4">
    <p:bg>
      <p:bgPr>
        <a:solidFill>
          <a:schemeClr val="bg2"/>
        </a:solidFill>
        <a:effectLst/>
      </p:bgPr>
    </p:bg>
    <p:spTree>
      <p:nvGrpSpPr>
        <p:cNvPr id="1" name=""/>
        <p:cNvGrpSpPr/>
        <p:nvPr/>
      </p:nvGrpSpPr>
      <p:grpSpPr>
        <a:xfrm>
          <a:off x="0" y="0"/>
          <a:ext cx="0" cy="0"/>
          <a:chOff x="0" y="0"/>
          <a:chExt cx="0" cy="0"/>
        </a:xfrm>
      </p:grpSpPr>
      <p:pic>
        <p:nvPicPr>
          <p:cNvPr id="3" name="Grafik 2" descr="Ein Bild, das Grün, Design, Typografie enthält.&#10;&#10;KI-generierte Inhalte können fehlerhaft sein.">
            <a:extLst>
              <a:ext uri="{FF2B5EF4-FFF2-40B4-BE49-F238E27FC236}">
                <a16:creationId xmlns:a16="http://schemas.microsoft.com/office/drawing/2014/main" id="{0BC5D452-ADB2-310B-3E12-E108AF8C36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Grafik 8">
            <a:extLst>
              <a:ext uri="{FF2B5EF4-FFF2-40B4-BE49-F238E27FC236}">
                <a16:creationId xmlns:a16="http://schemas.microsoft.com/office/drawing/2014/main" id="{0EDCFDD8-90F8-026D-D8E2-0C27BCBDEF0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3" y="296863"/>
            <a:ext cx="2772000" cy="337333"/>
          </a:xfrm>
          <a:prstGeom prst="rect">
            <a:avLst/>
          </a:prstGeom>
        </p:spPr>
      </p:pic>
      <p:sp>
        <p:nvSpPr>
          <p:cNvPr id="10" name="Textplatzhalter 2">
            <a:extLst>
              <a:ext uri="{FF2B5EF4-FFF2-40B4-BE49-F238E27FC236}">
                <a16:creationId xmlns:a16="http://schemas.microsoft.com/office/drawing/2014/main" id="{973B8177-FC44-D908-71DF-A45CF46920CE}"/>
              </a:ext>
            </a:extLst>
          </p:cNvPr>
          <p:cNvSpPr>
            <a:spLocks noGrp="1"/>
          </p:cNvSpPr>
          <p:nvPr>
            <p:ph type="body" sz="quarter" idx="11" hasCustomPrompt="1"/>
          </p:nvPr>
        </p:nvSpPr>
        <p:spPr>
          <a:xfrm>
            <a:off x="334961" y="1116956"/>
            <a:ext cx="5761039" cy="1803194"/>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zwei Zeilen</a:t>
            </a:r>
          </a:p>
        </p:txBody>
      </p:sp>
      <p:sp>
        <p:nvSpPr>
          <p:cNvPr id="11" name="Textplatzhalter 2">
            <a:extLst>
              <a:ext uri="{FF2B5EF4-FFF2-40B4-BE49-F238E27FC236}">
                <a16:creationId xmlns:a16="http://schemas.microsoft.com/office/drawing/2014/main" id="{9274BD72-4071-CC34-1880-0D749F35C75B}"/>
              </a:ext>
            </a:extLst>
          </p:cNvPr>
          <p:cNvSpPr>
            <a:spLocks noGrp="1"/>
          </p:cNvSpPr>
          <p:nvPr>
            <p:ph type="body" sz="quarter" idx="12" hasCustomPrompt="1"/>
          </p:nvPr>
        </p:nvSpPr>
        <p:spPr>
          <a:xfrm>
            <a:off x="334962" y="3009650"/>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zwei Zeilen</a:t>
            </a:r>
          </a:p>
        </p:txBody>
      </p:sp>
      <p:sp>
        <p:nvSpPr>
          <p:cNvPr id="2" name="Textfeld 1">
            <a:extLst>
              <a:ext uri="{FF2B5EF4-FFF2-40B4-BE49-F238E27FC236}">
                <a16:creationId xmlns:a16="http://schemas.microsoft.com/office/drawing/2014/main" id="{14C6A18B-219C-E5D9-D623-39CE62781ED7}"/>
              </a:ext>
            </a:extLst>
          </p:cNvPr>
          <p:cNvSpPr txBox="1"/>
          <p:nvPr userDrawn="1"/>
        </p:nvSpPr>
        <p:spPr>
          <a:xfrm>
            <a:off x="9517037" y="298769"/>
            <a:ext cx="2340000" cy="415498"/>
          </a:xfrm>
          <a:prstGeom prst="rect">
            <a:avLst/>
          </a:prstGeom>
          <a:noFill/>
        </p:spPr>
        <p:txBody>
          <a:bodyPr wrap="square" lIns="0" tIns="0" rIns="0" bIns="0" rtlCol="0">
            <a:spAutoFit/>
          </a:bodyPr>
          <a:lstStyle/>
          <a:p>
            <a:pPr algn="r"/>
            <a:r>
              <a:rPr lang="de-DE" sz="2700" noProof="0" dirty="0"/>
              <a:t>Wissen wie.</a:t>
            </a:r>
          </a:p>
        </p:txBody>
      </p:sp>
    </p:spTree>
    <p:extLst>
      <p:ext uri="{BB962C8B-B14F-4D97-AF65-F5344CB8AC3E}">
        <p14:creationId xmlns:p14="http://schemas.microsoft.com/office/powerpoint/2010/main" val="42923591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Keyvisual 5">
    <p:bg>
      <p:bgPr>
        <a:solidFill>
          <a:schemeClr val="bg2"/>
        </a:solidFill>
        <a:effectLst/>
      </p:bgPr>
    </p:bg>
    <p:spTree>
      <p:nvGrpSpPr>
        <p:cNvPr id="1" name=""/>
        <p:cNvGrpSpPr/>
        <p:nvPr/>
      </p:nvGrpSpPr>
      <p:grpSpPr>
        <a:xfrm>
          <a:off x="0" y="0"/>
          <a:ext cx="0" cy="0"/>
          <a:chOff x="0" y="0"/>
          <a:chExt cx="0" cy="0"/>
        </a:xfrm>
      </p:grpSpPr>
      <p:pic>
        <p:nvPicPr>
          <p:cNvPr id="4" name="Grafik 3" descr="Ein Bild, das Design, Origami enthält.&#10;&#10;KI-generierte Inhalte können fehlerhaft sein.">
            <a:extLst>
              <a:ext uri="{FF2B5EF4-FFF2-40B4-BE49-F238E27FC236}">
                <a16:creationId xmlns:a16="http://schemas.microsoft.com/office/drawing/2014/main" id="{1D322C17-B61F-EBF3-EEBB-41F4B4FA87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Grafik 8">
            <a:extLst>
              <a:ext uri="{FF2B5EF4-FFF2-40B4-BE49-F238E27FC236}">
                <a16:creationId xmlns:a16="http://schemas.microsoft.com/office/drawing/2014/main" id="{0EDCFDD8-90F8-026D-D8E2-0C27BCBDEF0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3" y="296863"/>
            <a:ext cx="2772000" cy="337333"/>
          </a:xfrm>
          <a:prstGeom prst="rect">
            <a:avLst/>
          </a:prstGeom>
        </p:spPr>
      </p:pic>
      <p:sp>
        <p:nvSpPr>
          <p:cNvPr id="10" name="Textplatzhalter 2">
            <a:extLst>
              <a:ext uri="{FF2B5EF4-FFF2-40B4-BE49-F238E27FC236}">
                <a16:creationId xmlns:a16="http://schemas.microsoft.com/office/drawing/2014/main" id="{973B8177-FC44-D908-71DF-A45CF46920CE}"/>
              </a:ext>
            </a:extLst>
          </p:cNvPr>
          <p:cNvSpPr>
            <a:spLocks noGrp="1"/>
          </p:cNvSpPr>
          <p:nvPr>
            <p:ph type="body" sz="quarter" idx="11" hasCustomPrompt="1"/>
          </p:nvPr>
        </p:nvSpPr>
        <p:spPr>
          <a:xfrm>
            <a:off x="334961" y="1116956"/>
            <a:ext cx="5761039" cy="1803194"/>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zwei Zeilen</a:t>
            </a:r>
          </a:p>
        </p:txBody>
      </p:sp>
      <p:sp>
        <p:nvSpPr>
          <p:cNvPr id="11" name="Textplatzhalter 2">
            <a:extLst>
              <a:ext uri="{FF2B5EF4-FFF2-40B4-BE49-F238E27FC236}">
                <a16:creationId xmlns:a16="http://schemas.microsoft.com/office/drawing/2014/main" id="{9274BD72-4071-CC34-1880-0D749F35C75B}"/>
              </a:ext>
            </a:extLst>
          </p:cNvPr>
          <p:cNvSpPr>
            <a:spLocks noGrp="1"/>
          </p:cNvSpPr>
          <p:nvPr>
            <p:ph type="body" sz="quarter" idx="12" hasCustomPrompt="1"/>
          </p:nvPr>
        </p:nvSpPr>
        <p:spPr>
          <a:xfrm>
            <a:off x="334962" y="3009650"/>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drei Zeilen</a:t>
            </a:r>
          </a:p>
        </p:txBody>
      </p:sp>
      <p:sp>
        <p:nvSpPr>
          <p:cNvPr id="12" name="Textfeld 11">
            <a:extLst>
              <a:ext uri="{FF2B5EF4-FFF2-40B4-BE49-F238E27FC236}">
                <a16:creationId xmlns:a16="http://schemas.microsoft.com/office/drawing/2014/main" id="{408D2DC4-0D35-1CFC-1014-B206D6C81555}"/>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t>Wissen wie.</a:t>
            </a:r>
          </a:p>
        </p:txBody>
      </p:sp>
    </p:spTree>
    <p:extLst>
      <p:ext uri="{BB962C8B-B14F-4D97-AF65-F5344CB8AC3E}">
        <p14:creationId xmlns:p14="http://schemas.microsoft.com/office/powerpoint/2010/main" val="3340827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Keyvisual 6">
    <p:bg>
      <p:bgPr>
        <a:solidFill>
          <a:schemeClr val="bg2"/>
        </a:solidFill>
        <a:effectLst/>
      </p:bgPr>
    </p:bg>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CA880C65-5F7C-B4F6-F8FE-B52980F661F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Grafik 8">
            <a:extLst>
              <a:ext uri="{FF2B5EF4-FFF2-40B4-BE49-F238E27FC236}">
                <a16:creationId xmlns:a16="http://schemas.microsoft.com/office/drawing/2014/main" id="{0EDCFDD8-90F8-026D-D8E2-0C27BCBDEF0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3" y="296863"/>
            <a:ext cx="2772000" cy="337333"/>
          </a:xfrm>
          <a:prstGeom prst="rect">
            <a:avLst/>
          </a:prstGeom>
        </p:spPr>
      </p:pic>
      <p:sp>
        <p:nvSpPr>
          <p:cNvPr id="10" name="Textplatzhalter 2">
            <a:extLst>
              <a:ext uri="{FF2B5EF4-FFF2-40B4-BE49-F238E27FC236}">
                <a16:creationId xmlns:a16="http://schemas.microsoft.com/office/drawing/2014/main" id="{973B8177-FC44-D908-71DF-A45CF46920CE}"/>
              </a:ext>
            </a:extLst>
          </p:cNvPr>
          <p:cNvSpPr>
            <a:spLocks noGrp="1"/>
          </p:cNvSpPr>
          <p:nvPr>
            <p:ph type="body" sz="quarter" idx="11" hasCustomPrompt="1"/>
          </p:nvPr>
        </p:nvSpPr>
        <p:spPr>
          <a:xfrm>
            <a:off x="334961" y="1116956"/>
            <a:ext cx="5761039" cy="1803194"/>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a:t>Headline mit max. zwei Zeilen</a:t>
            </a:r>
          </a:p>
        </p:txBody>
      </p:sp>
      <p:sp>
        <p:nvSpPr>
          <p:cNvPr id="11" name="Textplatzhalter 2">
            <a:extLst>
              <a:ext uri="{FF2B5EF4-FFF2-40B4-BE49-F238E27FC236}">
                <a16:creationId xmlns:a16="http://schemas.microsoft.com/office/drawing/2014/main" id="{9274BD72-4071-CC34-1880-0D749F35C75B}"/>
              </a:ext>
            </a:extLst>
          </p:cNvPr>
          <p:cNvSpPr>
            <a:spLocks noGrp="1"/>
          </p:cNvSpPr>
          <p:nvPr>
            <p:ph type="body" sz="quarter" idx="12" hasCustomPrompt="1"/>
          </p:nvPr>
        </p:nvSpPr>
        <p:spPr>
          <a:xfrm>
            <a:off x="334962" y="3009650"/>
            <a:ext cx="5761038"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vier Zeilen</a:t>
            </a:r>
          </a:p>
        </p:txBody>
      </p:sp>
      <p:sp>
        <p:nvSpPr>
          <p:cNvPr id="12" name="Textfeld 11">
            <a:extLst>
              <a:ext uri="{FF2B5EF4-FFF2-40B4-BE49-F238E27FC236}">
                <a16:creationId xmlns:a16="http://schemas.microsoft.com/office/drawing/2014/main" id="{408D2DC4-0D35-1CFC-1014-B206D6C81555}"/>
              </a:ext>
            </a:extLst>
          </p:cNvPr>
          <p:cNvSpPr txBox="1"/>
          <p:nvPr userDrawn="1"/>
        </p:nvSpPr>
        <p:spPr>
          <a:xfrm>
            <a:off x="334961" y="6222352"/>
            <a:ext cx="2340000" cy="415498"/>
          </a:xfrm>
          <a:prstGeom prst="rect">
            <a:avLst/>
          </a:prstGeom>
          <a:noFill/>
        </p:spPr>
        <p:txBody>
          <a:bodyPr wrap="square" lIns="0" tIns="0" rIns="0" bIns="0" rtlCol="0">
            <a:spAutoFit/>
          </a:bodyPr>
          <a:lstStyle/>
          <a:p>
            <a:r>
              <a:rPr lang="de-DE" sz="2700" noProof="0" dirty="0"/>
              <a:t>Wissen wie.</a:t>
            </a:r>
          </a:p>
        </p:txBody>
      </p:sp>
    </p:spTree>
    <p:extLst>
      <p:ext uri="{BB962C8B-B14F-4D97-AF65-F5344CB8AC3E}">
        <p14:creationId xmlns:p14="http://schemas.microsoft.com/office/powerpoint/2010/main" val="36009343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249891AD-6AC9-4342-D4BA-2C0BC159B2B6}"/>
              </a:ext>
            </a:extLst>
          </p:cNvPr>
          <p:cNvSpPr/>
          <p:nvPr userDrawn="1"/>
        </p:nvSpPr>
        <p:spPr>
          <a:xfrm>
            <a:off x="334962" y="1052206"/>
            <a:ext cx="11522075"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3" name="Textplatzhalter 2">
            <a:extLst>
              <a:ext uri="{FF2B5EF4-FFF2-40B4-BE49-F238E27FC236}">
                <a16:creationId xmlns:a16="http://schemas.microsoft.com/office/drawing/2014/main" id="{0AFD1933-F60F-D89A-6FD5-47DFB4F9295A}"/>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für Inhaltsverzeichnis</a:t>
            </a:r>
          </a:p>
        </p:txBody>
      </p:sp>
      <p:sp>
        <p:nvSpPr>
          <p:cNvPr id="8" name="Textplatzhalter 2">
            <a:extLst>
              <a:ext uri="{FF2B5EF4-FFF2-40B4-BE49-F238E27FC236}">
                <a16:creationId xmlns:a16="http://schemas.microsoft.com/office/drawing/2014/main" id="{BA096A46-224E-7874-F8B3-49FB4623A318}"/>
              </a:ext>
            </a:extLst>
          </p:cNvPr>
          <p:cNvSpPr>
            <a:spLocks noGrp="1"/>
          </p:cNvSpPr>
          <p:nvPr>
            <p:ph type="body" sz="quarter" idx="14" hasCustomPrompt="1"/>
          </p:nvPr>
        </p:nvSpPr>
        <p:spPr>
          <a:xfrm>
            <a:off x="1295399" y="1783080"/>
            <a:ext cx="4800600" cy="4309126"/>
          </a:xfrm>
          <a:prstGeom prst="rect">
            <a:avLst/>
          </a:prstGeom>
        </p:spPr>
        <p:txBody>
          <a:bodyPr lIns="0" tIns="0" rIns="0" bIns="0" anchor="t" anchorCtr="0">
            <a:noAutofit/>
          </a:bodyPr>
          <a:lstStyle>
            <a:lvl1pPr marL="306000" indent="-306000">
              <a:lnSpc>
                <a:spcPct val="100000"/>
              </a:lnSpc>
              <a:spcBef>
                <a:spcPts val="0"/>
              </a:spcBef>
              <a:spcAft>
                <a:spcPts val="1200"/>
              </a:spcAft>
              <a:buFont typeface="+mj-lt"/>
              <a:buAutoNum type="arabicPeriod"/>
              <a:defRPr sz="2000" baseline="0">
                <a:latin typeface="Gordita Medium" pitchFamily="50" charset="0"/>
                <a:cs typeface="Gordita Medium" pitchFamily="50" charset="0"/>
              </a:defRPr>
            </a:lvl1pPr>
            <a:lvl2pPr>
              <a:defRPr sz="4800"/>
            </a:lvl2pPr>
            <a:lvl3pPr>
              <a:defRPr sz="4800"/>
            </a:lvl3pPr>
            <a:lvl4pPr>
              <a:defRPr sz="4800"/>
            </a:lvl4pPr>
            <a:lvl5pPr>
              <a:defRPr sz="4800"/>
            </a:lvl5pPr>
          </a:lstStyle>
          <a:p>
            <a:pPr lvl="0"/>
            <a:r>
              <a:rPr lang="de-DE" noProof="0" dirty="0"/>
              <a:t>Vorwort</a:t>
            </a:r>
          </a:p>
        </p:txBody>
      </p:sp>
      <p:pic>
        <p:nvPicPr>
          <p:cNvPr id="13" name="Grafik 12">
            <a:extLst>
              <a:ext uri="{FF2B5EF4-FFF2-40B4-BE49-F238E27FC236}">
                <a16:creationId xmlns:a16="http://schemas.microsoft.com/office/drawing/2014/main" id="{786CDFC3-F0FF-74CD-C396-5EAE58A9D70D}"/>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8522898" y="1220654"/>
            <a:ext cx="3172140" cy="4729604"/>
          </a:xfrm>
          <a:prstGeom prst="rect">
            <a:avLst/>
          </a:prstGeom>
        </p:spPr>
      </p:pic>
    </p:spTree>
    <p:extLst>
      <p:ext uri="{BB962C8B-B14F-4D97-AF65-F5344CB8AC3E}">
        <p14:creationId xmlns:p14="http://schemas.microsoft.com/office/powerpoint/2010/main" val="35956331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genda + Bi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249891AD-6AC9-4342-D4BA-2C0BC159B2B6}"/>
              </a:ext>
            </a:extLst>
          </p:cNvPr>
          <p:cNvSpPr/>
          <p:nvPr userDrawn="1"/>
        </p:nvSpPr>
        <p:spPr>
          <a:xfrm>
            <a:off x="334962" y="1052206"/>
            <a:ext cx="11522075"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3" name="Textplatzhalter 2">
            <a:extLst>
              <a:ext uri="{FF2B5EF4-FFF2-40B4-BE49-F238E27FC236}">
                <a16:creationId xmlns:a16="http://schemas.microsoft.com/office/drawing/2014/main" id="{0AFD1933-F60F-D89A-6FD5-47DFB4F9295A}"/>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für Inhaltsverzeichnis</a:t>
            </a:r>
          </a:p>
        </p:txBody>
      </p:sp>
      <p:sp>
        <p:nvSpPr>
          <p:cNvPr id="7" name="Bildplatzhalter 12">
            <a:extLst>
              <a:ext uri="{FF2B5EF4-FFF2-40B4-BE49-F238E27FC236}">
                <a16:creationId xmlns:a16="http://schemas.microsoft.com/office/drawing/2014/main" id="{8DB23FB4-3FBF-BFCF-425D-279097D83286}"/>
              </a:ext>
            </a:extLst>
          </p:cNvPr>
          <p:cNvSpPr>
            <a:spLocks noGrp="1"/>
          </p:cNvSpPr>
          <p:nvPr>
            <p:ph type="pic" sz="quarter" idx="10"/>
          </p:nvPr>
        </p:nvSpPr>
        <p:spPr>
          <a:xfrm>
            <a:off x="8519493" y="1219022"/>
            <a:ext cx="3175545" cy="4729604"/>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lvl1pPr>
              <a:buNone/>
              <a:defRPr/>
            </a:lvl1pPr>
          </a:lstStyle>
          <a:p>
            <a:endParaRPr lang="de-DE" noProof="0" dirty="0"/>
          </a:p>
        </p:txBody>
      </p:sp>
      <p:sp>
        <p:nvSpPr>
          <p:cNvPr id="9" name="Textplatzhalter 2">
            <a:extLst>
              <a:ext uri="{FF2B5EF4-FFF2-40B4-BE49-F238E27FC236}">
                <a16:creationId xmlns:a16="http://schemas.microsoft.com/office/drawing/2014/main" id="{D1D3B450-088D-81FB-1D22-D8144E0F375A}"/>
              </a:ext>
            </a:extLst>
          </p:cNvPr>
          <p:cNvSpPr>
            <a:spLocks noGrp="1"/>
          </p:cNvSpPr>
          <p:nvPr>
            <p:ph type="body" sz="quarter" idx="14" hasCustomPrompt="1"/>
          </p:nvPr>
        </p:nvSpPr>
        <p:spPr>
          <a:xfrm>
            <a:off x="1295399" y="1783080"/>
            <a:ext cx="4800600" cy="4309126"/>
          </a:xfrm>
          <a:prstGeom prst="rect">
            <a:avLst/>
          </a:prstGeom>
        </p:spPr>
        <p:txBody>
          <a:bodyPr lIns="0" tIns="0" rIns="0" bIns="0" anchor="t" anchorCtr="0">
            <a:noAutofit/>
          </a:bodyPr>
          <a:lstStyle>
            <a:lvl1pPr marL="306000" indent="-306000">
              <a:lnSpc>
                <a:spcPct val="100000"/>
              </a:lnSpc>
              <a:spcBef>
                <a:spcPts val="0"/>
              </a:spcBef>
              <a:spcAft>
                <a:spcPts val="1200"/>
              </a:spcAft>
              <a:buFont typeface="+mj-lt"/>
              <a:buAutoNum type="arabicPeriod"/>
              <a:defRPr sz="2000" baseline="0">
                <a:latin typeface="Gordita Medium" pitchFamily="50" charset="0"/>
                <a:cs typeface="Gordita Medium" pitchFamily="50" charset="0"/>
              </a:defRPr>
            </a:lvl1pPr>
            <a:lvl2pPr>
              <a:defRPr sz="4800"/>
            </a:lvl2pPr>
            <a:lvl3pPr>
              <a:defRPr sz="4800"/>
            </a:lvl3pPr>
            <a:lvl4pPr>
              <a:defRPr sz="4800"/>
            </a:lvl4pPr>
            <a:lvl5pPr>
              <a:defRPr sz="4800"/>
            </a:lvl5pPr>
          </a:lstStyle>
          <a:p>
            <a:pPr lvl="0"/>
            <a:r>
              <a:rPr lang="de-DE" noProof="0" dirty="0"/>
              <a:t>Vorwort</a:t>
            </a:r>
          </a:p>
        </p:txBody>
      </p:sp>
    </p:spTree>
    <p:extLst>
      <p:ext uri="{BB962C8B-B14F-4D97-AF65-F5344CB8AC3E}">
        <p14:creationId xmlns:p14="http://schemas.microsoft.com/office/powerpoint/2010/main" val="22798508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alb-Keyvisual 1">
    <p:spTree>
      <p:nvGrpSpPr>
        <p:cNvPr id="1" name=""/>
        <p:cNvGrpSpPr/>
        <p:nvPr/>
      </p:nvGrpSpPr>
      <p:grpSpPr>
        <a:xfrm>
          <a:off x="0" y="0"/>
          <a:ext cx="0" cy="0"/>
          <a:chOff x="0" y="0"/>
          <a:chExt cx="0" cy="0"/>
        </a:xfrm>
      </p:grpSpPr>
      <p:pic>
        <p:nvPicPr>
          <p:cNvPr id="14" name="Grafik 13" descr="Ein Bild, das Design enthält.&#10;&#10;KI-generierte Inhalte können fehlerhaft sein.">
            <a:extLst>
              <a:ext uri="{FF2B5EF4-FFF2-40B4-BE49-F238E27FC236}">
                <a16:creationId xmlns:a16="http://schemas.microsoft.com/office/drawing/2014/main" id="{D02751ED-1C1C-0409-F9CA-54D7D1EA1A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96863"/>
            <a:ext cx="5400000" cy="1980000"/>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err="1"/>
              <a:t>Trenner</a:t>
            </a:r>
            <a:r>
              <a:rPr lang="de-DE" noProof="0" dirty="0"/>
              <a:t>-Headline mit max. drei Zeilen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334961" y="2366363"/>
            <a:ext cx="5400000"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vier Zeilen</a:t>
            </a:r>
          </a:p>
        </p:txBody>
      </p:sp>
    </p:spTree>
    <p:extLst>
      <p:ext uri="{BB962C8B-B14F-4D97-AF65-F5344CB8AC3E}">
        <p14:creationId xmlns:p14="http://schemas.microsoft.com/office/powerpoint/2010/main" val="2337557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alb-Keyvisual 2">
    <p:spTree>
      <p:nvGrpSpPr>
        <p:cNvPr id="1" name=""/>
        <p:cNvGrpSpPr/>
        <p:nvPr/>
      </p:nvGrpSpPr>
      <p:grpSpPr>
        <a:xfrm>
          <a:off x="0" y="0"/>
          <a:ext cx="0" cy="0"/>
          <a:chOff x="0" y="0"/>
          <a:chExt cx="0" cy="0"/>
        </a:xfrm>
      </p:grpSpPr>
      <p:pic>
        <p:nvPicPr>
          <p:cNvPr id="3" name="Grafik 2" descr="Ein Bild, das Grün, Design enthält.&#10;&#10;KI-generierte Inhalte können fehlerhaft sein.">
            <a:extLst>
              <a:ext uri="{FF2B5EF4-FFF2-40B4-BE49-F238E27FC236}">
                <a16:creationId xmlns:a16="http://schemas.microsoft.com/office/drawing/2014/main" id="{32B2438E-7FAF-BB85-7E0D-B0ED7AD726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4" name="Textplatzhalter 2">
            <a:extLst>
              <a:ext uri="{FF2B5EF4-FFF2-40B4-BE49-F238E27FC236}">
                <a16:creationId xmlns:a16="http://schemas.microsoft.com/office/drawing/2014/main" id="{4D389E60-A87B-15B5-258F-45E713803A38}"/>
              </a:ext>
            </a:extLst>
          </p:cNvPr>
          <p:cNvSpPr>
            <a:spLocks noGrp="1"/>
          </p:cNvSpPr>
          <p:nvPr>
            <p:ph type="body" sz="quarter" idx="13" hasCustomPrompt="1"/>
          </p:nvPr>
        </p:nvSpPr>
        <p:spPr>
          <a:xfrm>
            <a:off x="334962" y="1359500"/>
            <a:ext cx="5400000" cy="1980000"/>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err="1"/>
              <a:t>Trenner</a:t>
            </a:r>
            <a:r>
              <a:rPr lang="de-DE" noProof="0" dirty="0"/>
              <a:t>-Headline mit max. drei Zeilen</a:t>
            </a:r>
          </a:p>
        </p:txBody>
      </p:sp>
      <p:sp>
        <p:nvSpPr>
          <p:cNvPr id="7" name="Textplatzhalter 2">
            <a:extLst>
              <a:ext uri="{FF2B5EF4-FFF2-40B4-BE49-F238E27FC236}">
                <a16:creationId xmlns:a16="http://schemas.microsoft.com/office/drawing/2014/main" id="{31D9426C-BF13-CD2C-909B-05CF91DE5E3D}"/>
              </a:ext>
            </a:extLst>
          </p:cNvPr>
          <p:cNvSpPr>
            <a:spLocks noGrp="1"/>
          </p:cNvSpPr>
          <p:nvPr>
            <p:ph type="body" sz="quarter" idx="14" hasCustomPrompt="1"/>
          </p:nvPr>
        </p:nvSpPr>
        <p:spPr>
          <a:xfrm>
            <a:off x="334961" y="3429000"/>
            <a:ext cx="5400000"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vier Zeilen</a:t>
            </a:r>
          </a:p>
        </p:txBody>
      </p:sp>
    </p:spTree>
    <p:extLst>
      <p:ext uri="{BB962C8B-B14F-4D97-AF65-F5344CB8AC3E}">
        <p14:creationId xmlns:p14="http://schemas.microsoft.com/office/powerpoint/2010/main" val="30482240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Halb-Keyvisual 3">
    <p:spTree>
      <p:nvGrpSpPr>
        <p:cNvPr id="1" name=""/>
        <p:cNvGrpSpPr/>
        <p:nvPr/>
      </p:nvGrpSpPr>
      <p:grpSpPr>
        <a:xfrm>
          <a:off x="0" y="0"/>
          <a:ext cx="0" cy="0"/>
          <a:chOff x="0" y="0"/>
          <a:chExt cx="0" cy="0"/>
        </a:xfrm>
      </p:grpSpPr>
      <p:pic>
        <p:nvPicPr>
          <p:cNvPr id="4" name="Grafik 3" descr="Ein Bild, das Design enthält.&#10;&#10;KI-generierte Inhalte können fehlerhaft sein.">
            <a:extLst>
              <a:ext uri="{FF2B5EF4-FFF2-40B4-BE49-F238E27FC236}">
                <a16:creationId xmlns:a16="http://schemas.microsoft.com/office/drawing/2014/main" id="{22030E93-638D-2677-A3A0-E2A9940BEE1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7" name="Textplatzhalter 2">
            <a:extLst>
              <a:ext uri="{FF2B5EF4-FFF2-40B4-BE49-F238E27FC236}">
                <a16:creationId xmlns:a16="http://schemas.microsoft.com/office/drawing/2014/main" id="{28935594-1B9E-41D5-9E37-A09B47D3E56A}"/>
              </a:ext>
            </a:extLst>
          </p:cNvPr>
          <p:cNvSpPr>
            <a:spLocks noGrp="1"/>
          </p:cNvSpPr>
          <p:nvPr>
            <p:ph type="body" sz="quarter" idx="13" hasCustomPrompt="1"/>
          </p:nvPr>
        </p:nvSpPr>
        <p:spPr>
          <a:xfrm>
            <a:off x="334962" y="296863"/>
            <a:ext cx="5400000" cy="1980000"/>
          </a:xfrm>
          <a:prstGeom prst="rect">
            <a:avLst/>
          </a:prstGeom>
        </p:spPr>
        <p:txBody>
          <a:bodyPr lIns="0" tIns="0" rIns="0" bIns="0" anchor="b">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err="1"/>
              <a:t>Trenner</a:t>
            </a:r>
            <a:r>
              <a:rPr lang="de-DE" noProof="0" dirty="0"/>
              <a:t>-Headline mit max. drei Zeilen</a:t>
            </a:r>
          </a:p>
        </p:txBody>
      </p:sp>
      <p:sp>
        <p:nvSpPr>
          <p:cNvPr id="8" name="Textplatzhalter 2">
            <a:extLst>
              <a:ext uri="{FF2B5EF4-FFF2-40B4-BE49-F238E27FC236}">
                <a16:creationId xmlns:a16="http://schemas.microsoft.com/office/drawing/2014/main" id="{33B97AAA-FCAA-590C-A012-BACEE9371286}"/>
              </a:ext>
            </a:extLst>
          </p:cNvPr>
          <p:cNvSpPr>
            <a:spLocks noGrp="1"/>
          </p:cNvSpPr>
          <p:nvPr>
            <p:ph type="body" sz="quarter" idx="14" hasCustomPrompt="1"/>
          </p:nvPr>
        </p:nvSpPr>
        <p:spPr>
          <a:xfrm>
            <a:off x="334961" y="2366363"/>
            <a:ext cx="5400000" cy="1980000"/>
          </a:xfrm>
          <a:prstGeom prst="rect">
            <a:avLst/>
          </a:prstGeom>
        </p:spPr>
        <p:txBody>
          <a:bodyPr lIns="0" tIns="0" rIns="0" bIns="0" anchor="t"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Subheadline mit maximal vier Zeilen</a:t>
            </a:r>
          </a:p>
        </p:txBody>
      </p:sp>
    </p:spTree>
    <p:extLst>
      <p:ext uri="{BB962C8B-B14F-4D97-AF65-F5344CB8AC3E}">
        <p14:creationId xmlns:p14="http://schemas.microsoft.com/office/powerpoint/2010/main" val="33109548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rm-Bild 1">
    <p:bg>
      <p:bgPr>
        <a:solidFill>
          <a:schemeClr val="accent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7" name="Textplatzhalter 2">
            <a:extLst>
              <a:ext uri="{FF2B5EF4-FFF2-40B4-BE49-F238E27FC236}">
                <a16:creationId xmlns:a16="http://schemas.microsoft.com/office/drawing/2014/main" id="{28935594-1B9E-41D5-9E37-A09B47D3E56A}"/>
              </a:ext>
            </a:extLst>
          </p:cNvPr>
          <p:cNvSpPr>
            <a:spLocks noGrp="1"/>
          </p:cNvSpPr>
          <p:nvPr>
            <p:ph type="body" sz="quarter" idx="13" hasCustomPrompt="1"/>
          </p:nvPr>
        </p:nvSpPr>
        <p:spPr>
          <a:xfrm>
            <a:off x="334963" y="296862"/>
            <a:ext cx="3312000" cy="3600000"/>
          </a:xfrm>
          <a:prstGeom prst="rect">
            <a:avLst/>
          </a:prstGeom>
        </p:spPr>
        <p:txBody>
          <a:bodyPr lIns="0" tIns="0" rIns="0" bIns="0" anchor="t">
            <a:noAutofit/>
          </a:bodyPr>
          <a:lstStyle>
            <a:lvl1pPr marL="0" indent="0">
              <a:lnSpc>
                <a:spcPts val="5300"/>
              </a:lnSpc>
              <a:spcBef>
                <a:spcPts val="0"/>
              </a:spcBef>
              <a:buNone/>
              <a:defRPr sz="4800"/>
            </a:lvl1pPr>
            <a:lvl2pPr>
              <a:defRPr sz="4800"/>
            </a:lvl2pPr>
            <a:lvl3pPr>
              <a:defRPr sz="4800"/>
            </a:lvl3pPr>
            <a:lvl4pPr>
              <a:defRPr sz="4800"/>
            </a:lvl4pPr>
            <a:lvl5pPr>
              <a:defRPr sz="4800"/>
            </a:lvl5pPr>
          </a:lstStyle>
          <a:p>
            <a:pPr lvl="0"/>
            <a:r>
              <a:rPr lang="de-DE" noProof="0" dirty="0" err="1"/>
              <a:t>Trenner</a:t>
            </a:r>
            <a:r>
              <a:rPr lang="de-DE" noProof="0" dirty="0"/>
              <a:t>-Headline mit max. vier Zeilen</a:t>
            </a:r>
          </a:p>
        </p:txBody>
      </p:sp>
      <p:sp>
        <p:nvSpPr>
          <p:cNvPr id="8" name="Textplatzhalter 2">
            <a:extLst>
              <a:ext uri="{FF2B5EF4-FFF2-40B4-BE49-F238E27FC236}">
                <a16:creationId xmlns:a16="http://schemas.microsoft.com/office/drawing/2014/main" id="{33B97AAA-FCAA-590C-A012-BACEE9371286}"/>
              </a:ext>
            </a:extLst>
          </p:cNvPr>
          <p:cNvSpPr>
            <a:spLocks noGrp="1"/>
          </p:cNvSpPr>
          <p:nvPr>
            <p:ph type="body" sz="quarter" idx="14" hasCustomPrompt="1"/>
          </p:nvPr>
        </p:nvSpPr>
        <p:spPr>
          <a:xfrm>
            <a:off x="8547904" y="296863"/>
            <a:ext cx="3309134" cy="6084275"/>
          </a:xfrm>
          <a:prstGeom prst="rect">
            <a:avLst/>
          </a:prstGeom>
        </p:spPr>
        <p:txBody>
          <a:bodyPr lIns="0" tIns="0" rIns="0" bIns="0" anchor="ctr" anchorCtr="0">
            <a:noAutofit/>
          </a:bodyPr>
          <a:lstStyle>
            <a:lvl1pPr marL="0" indent="0" algn="r">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rechtsbündiger Fließtext, der über mehrere Zeilen gehen kann.</a:t>
            </a:r>
          </a:p>
        </p:txBody>
      </p:sp>
      <p:sp>
        <p:nvSpPr>
          <p:cNvPr id="9" name="Bildplatzhalter 12">
            <a:extLst>
              <a:ext uri="{FF2B5EF4-FFF2-40B4-BE49-F238E27FC236}">
                <a16:creationId xmlns:a16="http://schemas.microsoft.com/office/drawing/2014/main" id="{79CD7078-0341-59EE-AB6A-6901E6CE0286}"/>
              </a:ext>
            </a:extLst>
          </p:cNvPr>
          <p:cNvSpPr>
            <a:spLocks noGrp="1"/>
          </p:cNvSpPr>
          <p:nvPr>
            <p:ph type="pic" sz="quarter" idx="10"/>
          </p:nvPr>
        </p:nvSpPr>
        <p:spPr>
          <a:xfrm>
            <a:off x="3993024" y="296863"/>
            <a:ext cx="4205952" cy="6264275"/>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lvl1pPr>
              <a:buNone/>
              <a:defRPr/>
            </a:lvl1pPr>
          </a:lstStyle>
          <a:p>
            <a:endParaRPr lang="de-DE" noProof="0" dirty="0"/>
          </a:p>
        </p:txBody>
      </p:sp>
    </p:spTree>
    <p:extLst>
      <p:ext uri="{BB962C8B-B14F-4D97-AF65-F5344CB8AC3E}">
        <p14:creationId xmlns:p14="http://schemas.microsoft.com/office/powerpoint/2010/main" val="18172623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orm-Bild 2">
    <p:bg>
      <p:bgPr>
        <a:solidFill>
          <a:schemeClr val="tx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lvl1pPr>
              <a:defRPr>
                <a:solidFill>
                  <a:schemeClr val="bg1"/>
                </a:solidFill>
              </a:defRPr>
            </a:lvl1pPr>
          </a:lstStyle>
          <a:p>
            <a:r>
              <a:rPr lang="de-DE"/>
              <a:t>Fußzeile bearbeiten über Menü &gt; Einfügen &gt; Kopf- und Fußzeile</a:t>
            </a:r>
            <a:endParaRPr lang="de-DE"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lvl1pPr>
              <a:defRPr>
                <a:solidFill>
                  <a:schemeClr val="bg1"/>
                </a:solidFill>
              </a:defRPr>
            </a:lvl1pPr>
          </a:lstStyle>
          <a:p>
            <a:fld id="{37C5D616-58D9-4383-B779-2F6B9F396CA5}" type="slidenum">
              <a:rPr lang="de-DE" smtClean="0"/>
              <a:pPr/>
              <a:t>‹Nr.›</a:t>
            </a:fld>
            <a:endParaRPr lang="de-DE"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334965" y="6392472"/>
            <a:ext cx="1385994" cy="168666"/>
          </a:xfrm>
          <a:prstGeom prst="rect">
            <a:avLst/>
          </a:prstGeom>
        </p:spPr>
      </p:pic>
      <p:sp>
        <p:nvSpPr>
          <p:cNvPr id="7" name="Textplatzhalter 2">
            <a:extLst>
              <a:ext uri="{FF2B5EF4-FFF2-40B4-BE49-F238E27FC236}">
                <a16:creationId xmlns:a16="http://schemas.microsoft.com/office/drawing/2014/main" id="{28935594-1B9E-41D5-9E37-A09B47D3E56A}"/>
              </a:ext>
            </a:extLst>
          </p:cNvPr>
          <p:cNvSpPr>
            <a:spLocks noGrp="1"/>
          </p:cNvSpPr>
          <p:nvPr>
            <p:ph type="body" sz="quarter" idx="13" hasCustomPrompt="1"/>
          </p:nvPr>
        </p:nvSpPr>
        <p:spPr>
          <a:xfrm>
            <a:off x="334963" y="296862"/>
            <a:ext cx="3312000" cy="3600000"/>
          </a:xfrm>
          <a:prstGeom prst="rect">
            <a:avLst/>
          </a:prstGeom>
        </p:spPr>
        <p:txBody>
          <a:bodyPr lIns="0" tIns="0" rIns="0" bIns="0" anchor="t">
            <a:noAutofit/>
          </a:bodyPr>
          <a:lstStyle>
            <a:lvl1pPr marL="0" indent="0">
              <a:lnSpc>
                <a:spcPts val="5300"/>
              </a:lnSpc>
              <a:spcBef>
                <a:spcPts val="0"/>
              </a:spcBef>
              <a:buNone/>
              <a:defRPr sz="4800">
                <a:solidFill>
                  <a:schemeClr val="bg1"/>
                </a:solidFill>
              </a:defRPr>
            </a:lvl1pPr>
            <a:lvl2pPr>
              <a:defRPr sz="4800"/>
            </a:lvl2pPr>
            <a:lvl3pPr>
              <a:defRPr sz="4800"/>
            </a:lvl3pPr>
            <a:lvl4pPr>
              <a:defRPr sz="4800"/>
            </a:lvl4pPr>
            <a:lvl5pPr>
              <a:defRPr sz="4800"/>
            </a:lvl5pPr>
          </a:lstStyle>
          <a:p>
            <a:pPr lvl="0"/>
            <a:r>
              <a:rPr lang="de-DE" noProof="0" dirty="0" err="1"/>
              <a:t>Trenner</a:t>
            </a:r>
            <a:r>
              <a:rPr lang="de-DE" noProof="0" dirty="0"/>
              <a:t>-Headline mit max. vier Zeilen</a:t>
            </a:r>
          </a:p>
        </p:txBody>
      </p:sp>
      <p:sp>
        <p:nvSpPr>
          <p:cNvPr id="8" name="Textplatzhalter 2">
            <a:extLst>
              <a:ext uri="{FF2B5EF4-FFF2-40B4-BE49-F238E27FC236}">
                <a16:creationId xmlns:a16="http://schemas.microsoft.com/office/drawing/2014/main" id="{33B97AAA-FCAA-590C-A012-BACEE9371286}"/>
              </a:ext>
            </a:extLst>
          </p:cNvPr>
          <p:cNvSpPr>
            <a:spLocks noGrp="1"/>
          </p:cNvSpPr>
          <p:nvPr>
            <p:ph type="body" sz="quarter" idx="14" hasCustomPrompt="1"/>
          </p:nvPr>
        </p:nvSpPr>
        <p:spPr>
          <a:xfrm>
            <a:off x="8547904" y="296863"/>
            <a:ext cx="3309134" cy="6084275"/>
          </a:xfrm>
          <a:prstGeom prst="rect">
            <a:avLst/>
          </a:prstGeom>
        </p:spPr>
        <p:txBody>
          <a:bodyPr lIns="0" tIns="0" rIns="0" bIns="0" anchor="ctr" anchorCtr="0">
            <a:noAutofit/>
          </a:bodyPr>
          <a:lstStyle>
            <a:lvl1pPr marL="0" indent="0" algn="r">
              <a:lnSpc>
                <a:spcPct val="100000"/>
              </a:lnSpc>
              <a:spcBef>
                <a:spcPts val="0"/>
              </a:spcBef>
              <a:buNone/>
              <a:defRPr sz="1900">
                <a:solidFill>
                  <a:schemeClr val="bg1"/>
                </a:solidFill>
              </a:defRPr>
            </a:lvl1pPr>
            <a:lvl2pPr>
              <a:defRPr sz="4800"/>
            </a:lvl2pPr>
            <a:lvl3pPr>
              <a:defRPr sz="4800"/>
            </a:lvl3pPr>
            <a:lvl4pPr>
              <a:defRPr sz="4800"/>
            </a:lvl4pPr>
            <a:lvl5pPr>
              <a:defRPr sz="4800"/>
            </a:lvl5pPr>
          </a:lstStyle>
          <a:p>
            <a:pPr lvl="0"/>
            <a:r>
              <a:rPr lang="de-DE" noProof="0" dirty="0"/>
              <a:t>Dies ist ein rechtsbündiger Fließtext, der über mehrere Zeilen gehen kann.</a:t>
            </a:r>
          </a:p>
        </p:txBody>
      </p:sp>
      <p:sp>
        <p:nvSpPr>
          <p:cNvPr id="9" name="Bildplatzhalter 12">
            <a:extLst>
              <a:ext uri="{FF2B5EF4-FFF2-40B4-BE49-F238E27FC236}">
                <a16:creationId xmlns:a16="http://schemas.microsoft.com/office/drawing/2014/main" id="{79CD7078-0341-59EE-AB6A-6901E6CE0286}"/>
              </a:ext>
            </a:extLst>
          </p:cNvPr>
          <p:cNvSpPr>
            <a:spLocks noGrp="1"/>
          </p:cNvSpPr>
          <p:nvPr>
            <p:ph type="pic" sz="quarter" idx="10"/>
          </p:nvPr>
        </p:nvSpPr>
        <p:spPr>
          <a:xfrm>
            <a:off x="3993024" y="296863"/>
            <a:ext cx="4205952" cy="6264275"/>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lvl1pPr>
              <a:buNone/>
              <a:defRPr/>
            </a:lvl1pPr>
          </a:lstStyle>
          <a:p>
            <a:endParaRPr lang="de-DE" noProof="0" dirty="0"/>
          </a:p>
        </p:txBody>
      </p:sp>
    </p:spTree>
    <p:extLst>
      <p:ext uri="{BB962C8B-B14F-4D97-AF65-F5344CB8AC3E}">
        <p14:creationId xmlns:p14="http://schemas.microsoft.com/office/powerpoint/2010/main" val="23431743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Bild-Halb 1">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6096000" y="0"/>
            <a:ext cx="6095999" cy="6858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96863"/>
            <a:ext cx="5400000" cy="1772638"/>
          </a:xfrm>
          <a:prstGeom prst="rect">
            <a:avLst/>
          </a:prstGeom>
        </p:spPr>
        <p:txBody>
          <a:bodyPr lIns="0" tIns="0" rIns="0" bIns="0" anchor="b">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334961" y="2280212"/>
            <a:ext cx="5400000" cy="4280925"/>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Tree>
    <p:extLst>
      <p:ext uri="{BB962C8B-B14F-4D97-AF65-F5344CB8AC3E}">
        <p14:creationId xmlns:p14="http://schemas.microsoft.com/office/powerpoint/2010/main" val="19531079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ild-Text-Halb 1">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1" y="0"/>
            <a:ext cx="6095999" cy="6858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6457038" y="1963618"/>
            <a:ext cx="5400000" cy="459752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6457038" y="296863"/>
            <a:ext cx="5400000" cy="1595598"/>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maximal vier Zeilen gehen kann.</a:t>
            </a:r>
          </a:p>
        </p:txBody>
      </p:sp>
    </p:spTree>
    <p:extLst>
      <p:ext uri="{BB962C8B-B14F-4D97-AF65-F5344CB8AC3E}">
        <p14:creationId xmlns:p14="http://schemas.microsoft.com/office/powerpoint/2010/main" val="12328646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Bild-Halb 2">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0" y="3429000"/>
            <a:ext cx="12192000" cy="3429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6457038" y="296863"/>
            <a:ext cx="5400000" cy="3132136"/>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
        <p:nvSpPr>
          <p:cNvPr id="2" name="Textplatzhalter 2">
            <a:extLst>
              <a:ext uri="{FF2B5EF4-FFF2-40B4-BE49-F238E27FC236}">
                <a16:creationId xmlns:a16="http://schemas.microsoft.com/office/drawing/2014/main" id="{4608F59E-605A-1986-1688-C1BC13256B44}"/>
              </a:ext>
            </a:extLst>
          </p:cNvPr>
          <p:cNvSpPr>
            <a:spLocks noGrp="1"/>
          </p:cNvSpPr>
          <p:nvPr>
            <p:ph type="body" sz="quarter" idx="16" hasCustomPrompt="1"/>
          </p:nvPr>
        </p:nvSpPr>
        <p:spPr>
          <a:xfrm>
            <a:off x="334962" y="256221"/>
            <a:ext cx="5400000" cy="3172777"/>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Tree>
    <p:extLst>
      <p:ext uri="{BB962C8B-B14F-4D97-AF65-F5344CB8AC3E}">
        <p14:creationId xmlns:p14="http://schemas.microsoft.com/office/powerpoint/2010/main" val="25842600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Bild-Halb 3">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0" y="3429000"/>
            <a:ext cx="12192000" cy="3429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1070658"/>
            <a:ext cx="5400000" cy="2358341"/>
          </a:xfrm>
          <a:prstGeom prst="rect">
            <a:avLst/>
          </a:prstGeom>
        </p:spPr>
        <p:txBody>
          <a:bodyPr lIns="0" tIns="0" rIns="0" bIns="0" anchor="t">
            <a:noAutofit/>
          </a:bodyPr>
          <a:lstStyle>
            <a:lvl1pPr marL="0" indent="0">
              <a:lnSpc>
                <a:spcPct val="100000"/>
              </a:lnSpc>
              <a:spcBef>
                <a:spcPts val="0"/>
              </a:spcBef>
              <a:buNone/>
              <a:defRPr sz="1900">
                <a:latin typeface="Gordita Medium" pitchFamily="50" charset="0"/>
                <a:cs typeface="Gordita Medium" pitchFamily="50" charset="0"/>
              </a:defRPr>
            </a:lvl1pPr>
            <a:lvl2pPr>
              <a:defRPr sz="4800"/>
            </a:lvl2pPr>
            <a:lvl3pPr>
              <a:defRPr sz="4800"/>
            </a:lvl3pPr>
            <a:lvl4pPr>
              <a:defRPr sz="4800"/>
            </a:lvl4pPr>
            <a:lvl5pPr>
              <a:defRPr sz="4800"/>
            </a:lvl5pPr>
          </a:lstStyle>
          <a:p>
            <a:pPr lvl="0"/>
            <a:r>
              <a:rPr lang="de-DE" noProof="0" dirty="0"/>
              <a:t>Dies ist ein hervorgehobener Text, der über mehrere Zeilen gehen kann.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6457038" y="1070657"/>
            <a:ext cx="5400000" cy="2358341"/>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Tree>
    <p:extLst>
      <p:ext uri="{BB962C8B-B14F-4D97-AF65-F5344CB8AC3E}">
        <p14:creationId xmlns:p14="http://schemas.microsoft.com/office/powerpoint/2010/main" val="26274792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ild voll">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0" y="0"/>
            <a:ext cx="12192000" cy="6858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Tree>
    <p:extLst>
      <p:ext uri="{BB962C8B-B14F-4D97-AF65-F5344CB8AC3E}">
        <p14:creationId xmlns:p14="http://schemas.microsoft.com/office/powerpoint/2010/main" val="37634526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Bild-Form">
    <p:spTree>
      <p:nvGrpSpPr>
        <p:cNvPr id="1" name=""/>
        <p:cNvGrpSpPr/>
        <p:nvPr/>
      </p:nvGrpSpPr>
      <p:grpSpPr>
        <a:xfrm>
          <a:off x="0" y="0"/>
          <a:ext cx="0" cy="0"/>
          <a:chOff x="0" y="0"/>
          <a:chExt cx="0" cy="0"/>
        </a:xfrm>
      </p:grpSpPr>
      <p:sp>
        <p:nvSpPr>
          <p:cNvPr id="8" name="Rechteck 7">
            <a:extLst>
              <a:ext uri="{FF2B5EF4-FFF2-40B4-BE49-F238E27FC236}">
                <a16:creationId xmlns:a16="http://schemas.microsoft.com/office/drawing/2014/main" id="{3D0CCA24-A9DB-CD1D-A073-3C33D4A54308}"/>
              </a:ext>
            </a:extLst>
          </p:cNvPr>
          <p:cNvSpPr/>
          <p:nvPr userDrawn="1"/>
        </p:nvSpPr>
        <p:spPr>
          <a:xfrm>
            <a:off x="6096000" y="0"/>
            <a:ext cx="6096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lvl1pPr>
              <a:defRPr>
                <a:solidFill>
                  <a:schemeClr val="bg1"/>
                </a:solidFill>
              </a:defRPr>
            </a:lvl1pPr>
          </a:lstStyle>
          <a:p>
            <a:r>
              <a:rPr lang="de-DE"/>
              <a:t>Fußzeile bearbeiten über Menü &gt; Einfügen &gt; Kopf- und Fußzeile</a:t>
            </a:r>
            <a:endParaRPr lang="de-DE"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lvl1pPr>
              <a:defRPr>
                <a:solidFill>
                  <a:schemeClr val="bg1"/>
                </a:solidFill>
              </a:defRPr>
            </a:lvl1pPr>
          </a:lstStyle>
          <a:p>
            <a:fld id="{37C5D616-58D9-4383-B779-2F6B9F396CA5}" type="slidenum">
              <a:rPr lang="de-DE" smtClean="0"/>
              <a:pPr/>
              <a:t>‹Nr.›</a:t>
            </a:fld>
            <a:endParaRPr lang="de-DE"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96863"/>
            <a:ext cx="5400000" cy="1772638"/>
          </a:xfrm>
          <a:prstGeom prst="rect">
            <a:avLst/>
          </a:prstGeom>
        </p:spPr>
        <p:txBody>
          <a:bodyPr lIns="0" tIns="0" rIns="0" bIns="0" anchor="b">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334961" y="2280212"/>
            <a:ext cx="5400000" cy="4280925"/>
          </a:xfrm>
          <a:prstGeom prst="rect">
            <a:avLst/>
          </a:prstGeom>
        </p:spPr>
        <p:txBody>
          <a:bodyPr lIns="0" tIns="0" rIns="0" bIns="0" anchor="t" anchorCtr="0">
            <a:noAutofit/>
          </a:bodyPr>
          <a:lstStyle>
            <a:lvl1pPr marL="0" indent="0">
              <a:lnSpc>
                <a:spcPct val="100000"/>
              </a:lnSpc>
              <a:spcBef>
                <a:spcPts val="0"/>
              </a:spcBef>
              <a:buNone/>
              <a:defRPr sz="97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
        <p:nvSpPr>
          <p:cNvPr id="4" name="Bildplatzhalter 34">
            <a:extLst>
              <a:ext uri="{FF2B5EF4-FFF2-40B4-BE49-F238E27FC236}">
                <a16:creationId xmlns:a16="http://schemas.microsoft.com/office/drawing/2014/main" id="{6CEF0842-65D6-7BE8-48C3-26B8BD51B976}"/>
              </a:ext>
            </a:extLst>
          </p:cNvPr>
          <p:cNvSpPr>
            <a:spLocks noGrp="1"/>
          </p:cNvSpPr>
          <p:nvPr>
            <p:ph type="pic" sz="quarter" idx="10"/>
          </p:nvPr>
        </p:nvSpPr>
        <p:spPr>
          <a:xfrm>
            <a:off x="7764565" y="1359000"/>
            <a:ext cx="2758869" cy="4140000"/>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Tree>
    <p:extLst>
      <p:ext uri="{BB962C8B-B14F-4D97-AF65-F5344CB8AC3E}">
        <p14:creationId xmlns:p14="http://schemas.microsoft.com/office/powerpoint/2010/main" val="38657503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Bild-Drittel">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4241000" y="0"/>
            <a:ext cx="7951000" cy="6858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3" y="296861"/>
            <a:ext cx="3544999" cy="2376000"/>
          </a:xfrm>
          <a:prstGeom prst="rect">
            <a:avLst/>
          </a:prstGeom>
        </p:spPr>
        <p:txBody>
          <a:bodyPr lIns="0" tIns="0" rIns="0" bIns="0" anchor="b">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vier Zeilen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334962" y="2894893"/>
            <a:ext cx="3544999" cy="3666246"/>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Tree>
    <p:extLst>
      <p:ext uri="{BB962C8B-B14F-4D97-AF65-F5344CB8AC3E}">
        <p14:creationId xmlns:p14="http://schemas.microsoft.com/office/powerpoint/2010/main" val="33709863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Bild-Rechts">
    <p:spTree>
      <p:nvGrpSpPr>
        <p:cNvPr id="1" name=""/>
        <p:cNvGrpSpPr/>
        <p:nvPr/>
      </p:nvGrpSpPr>
      <p:grpSpPr>
        <a:xfrm>
          <a:off x="0" y="0"/>
          <a:ext cx="0" cy="0"/>
          <a:chOff x="0" y="0"/>
          <a:chExt cx="0" cy="0"/>
        </a:xfrm>
      </p:grpSpPr>
      <p:sp>
        <p:nvSpPr>
          <p:cNvPr id="8" name="Bildplatzhalter 7">
            <a:extLst>
              <a:ext uri="{FF2B5EF4-FFF2-40B4-BE49-F238E27FC236}">
                <a16:creationId xmlns:a16="http://schemas.microsoft.com/office/drawing/2014/main" id="{156AF8A8-E0BE-E685-0275-1A4B1D378FD5}"/>
              </a:ext>
            </a:extLst>
          </p:cNvPr>
          <p:cNvSpPr>
            <a:spLocks noGrp="1"/>
          </p:cNvSpPr>
          <p:nvPr>
            <p:ph type="pic" sz="quarter" idx="15"/>
          </p:nvPr>
        </p:nvSpPr>
        <p:spPr>
          <a:xfrm>
            <a:off x="5577840" y="944880"/>
            <a:ext cx="5786120" cy="4963160"/>
          </a:xfrm>
          <a:custGeom>
            <a:avLst/>
            <a:gdLst>
              <a:gd name="connsiteX0" fmla="*/ 63280 w 5786120"/>
              <a:gd name="connsiteY0" fmla="*/ 0 h 4963160"/>
              <a:gd name="connsiteX1" fmla="*/ 5722840 w 5786120"/>
              <a:gd name="connsiteY1" fmla="*/ 0 h 4963160"/>
              <a:gd name="connsiteX2" fmla="*/ 5786120 w 5786120"/>
              <a:gd name="connsiteY2" fmla="*/ 63280 h 4963160"/>
              <a:gd name="connsiteX3" fmla="*/ 5786120 w 5786120"/>
              <a:gd name="connsiteY3" fmla="*/ 4899880 h 4963160"/>
              <a:gd name="connsiteX4" fmla="*/ 5722840 w 5786120"/>
              <a:gd name="connsiteY4" fmla="*/ 4963160 h 4963160"/>
              <a:gd name="connsiteX5" fmla="*/ 63280 w 5786120"/>
              <a:gd name="connsiteY5" fmla="*/ 4963160 h 4963160"/>
              <a:gd name="connsiteX6" fmla="*/ 0 w 5786120"/>
              <a:gd name="connsiteY6" fmla="*/ 4899880 h 4963160"/>
              <a:gd name="connsiteX7" fmla="*/ 0 w 5786120"/>
              <a:gd name="connsiteY7" fmla="*/ 63280 h 4963160"/>
              <a:gd name="connsiteX8" fmla="*/ 63280 w 5786120"/>
              <a:gd name="connsiteY8" fmla="*/ 0 h 4963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120" h="4963160">
                <a:moveTo>
                  <a:pt x="63280" y="0"/>
                </a:moveTo>
                <a:lnTo>
                  <a:pt x="5722840" y="0"/>
                </a:lnTo>
                <a:cubicBezTo>
                  <a:pt x="5757789" y="0"/>
                  <a:pt x="5786120" y="28331"/>
                  <a:pt x="5786120" y="63280"/>
                </a:cubicBezTo>
                <a:lnTo>
                  <a:pt x="5786120" y="4899880"/>
                </a:lnTo>
                <a:cubicBezTo>
                  <a:pt x="5786120" y="4934829"/>
                  <a:pt x="5757789" y="4963160"/>
                  <a:pt x="5722840" y="4963160"/>
                </a:cubicBezTo>
                <a:lnTo>
                  <a:pt x="63280" y="4963160"/>
                </a:lnTo>
                <a:cubicBezTo>
                  <a:pt x="28331" y="4963160"/>
                  <a:pt x="0" y="4934829"/>
                  <a:pt x="0" y="4899880"/>
                </a:cubicBezTo>
                <a:lnTo>
                  <a:pt x="0" y="63280"/>
                </a:lnTo>
                <a:cubicBezTo>
                  <a:pt x="0" y="28331"/>
                  <a:pt x="28331" y="0"/>
                  <a:pt x="63280" y="0"/>
                </a:cubicBezTo>
                <a:close/>
              </a:path>
            </a:pathLst>
          </a:custGeom>
        </p:spPr>
        <p:txBody>
          <a:bodyPr wrap="square">
            <a:noAutofit/>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334960" y="2542599"/>
            <a:ext cx="4860000" cy="4018538"/>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
        <p:nvSpPr>
          <p:cNvPr id="2" name="Textplatzhalter 2">
            <a:extLst>
              <a:ext uri="{FF2B5EF4-FFF2-40B4-BE49-F238E27FC236}">
                <a16:creationId xmlns:a16="http://schemas.microsoft.com/office/drawing/2014/main" id="{E0A7AE06-744B-1199-DEDD-F7C228B06DD8}"/>
              </a:ext>
            </a:extLst>
          </p:cNvPr>
          <p:cNvSpPr>
            <a:spLocks noGrp="1"/>
          </p:cNvSpPr>
          <p:nvPr>
            <p:ph type="body" sz="quarter" idx="13" hasCustomPrompt="1"/>
          </p:nvPr>
        </p:nvSpPr>
        <p:spPr>
          <a:xfrm>
            <a:off x="334962" y="256222"/>
            <a:ext cx="4859998" cy="2286376"/>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Tree>
    <p:extLst>
      <p:ext uri="{BB962C8B-B14F-4D97-AF65-F5344CB8AC3E}">
        <p14:creationId xmlns:p14="http://schemas.microsoft.com/office/powerpoint/2010/main" val="4408574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ext-Bild-Mehrere 1">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0" y="3429000"/>
            <a:ext cx="6096000" cy="3429000"/>
          </a:xfrm>
          <a:prstGeom prst="rect">
            <a:avLst/>
          </a:prstGeom>
        </p:spPr>
        <p:txBody>
          <a:bodyPr/>
          <a:lstStyle/>
          <a:p>
            <a:endParaRPr lang="de-DE"/>
          </a:p>
        </p:txBody>
      </p:sp>
      <p:sp>
        <p:nvSpPr>
          <p:cNvPr id="2" name="Bildplatzhalter 6">
            <a:extLst>
              <a:ext uri="{FF2B5EF4-FFF2-40B4-BE49-F238E27FC236}">
                <a16:creationId xmlns:a16="http://schemas.microsoft.com/office/drawing/2014/main" id="{6DCD722F-5C2C-4BAA-0747-8A4B5FC55511}"/>
              </a:ext>
            </a:extLst>
          </p:cNvPr>
          <p:cNvSpPr>
            <a:spLocks noGrp="1"/>
          </p:cNvSpPr>
          <p:nvPr>
            <p:ph type="pic" sz="quarter" idx="16"/>
          </p:nvPr>
        </p:nvSpPr>
        <p:spPr>
          <a:xfrm>
            <a:off x="6096000" y="0"/>
            <a:ext cx="6096000" cy="6858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4" name="Textplatzhalter 2">
            <a:extLst>
              <a:ext uri="{FF2B5EF4-FFF2-40B4-BE49-F238E27FC236}">
                <a16:creationId xmlns:a16="http://schemas.microsoft.com/office/drawing/2014/main" id="{893DFE48-A69D-48F7-6B94-487E3B6D6AF1}"/>
              </a:ext>
            </a:extLst>
          </p:cNvPr>
          <p:cNvSpPr>
            <a:spLocks noGrp="1"/>
          </p:cNvSpPr>
          <p:nvPr>
            <p:ph type="body" sz="quarter" idx="17" hasCustomPrompt="1"/>
          </p:nvPr>
        </p:nvSpPr>
        <p:spPr>
          <a:xfrm>
            <a:off x="334962" y="256222"/>
            <a:ext cx="5400000" cy="3172778"/>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Tree>
    <p:extLst>
      <p:ext uri="{BB962C8B-B14F-4D97-AF65-F5344CB8AC3E}">
        <p14:creationId xmlns:p14="http://schemas.microsoft.com/office/powerpoint/2010/main" val="161121248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ext-Bild-Mehrere 2">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900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nur einer Zeile</a:t>
            </a:r>
          </a:p>
        </p:txBody>
      </p:sp>
      <p:sp>
        <p:nvSpPr>
          <p:cNvPr id="9" name="Bildplatzhalter 8">
            <a:extLst>
              <a:ext uri="{FF2B5EF4-FFF2-40B4-BE49-F238E27FC236}">
                <a16:creationId xmlns:a16="http://schemas.microsoft.com/office/drawing/2014/main" id="{6EB55B75-D4EB-32E2-6E8F-FEC2485B81DC}"/>
              </a:ext>
            </a:extLst>
          </p:cNvPr>
          <p:cNvSpPr>
            <a:spLocks noGrp="1"/>
          </p:cNvSpPr>
          <p:nvPr>
            <p:ph type="pic" sz="quarter" idx="16"/>
          </p:nvPr>
        </p:nvSpPr>
        <p:spPr>
          <a:xfrm>
            <a:off x="4237038" y="1592263"/>
            <a:ext cx="3703637" cy="4316412"/>
          </a:xfrm>
          <a:prstGeom prst="rect">
            <a:avLst/>
          </a:prstGeom>
        </p:spPr>
        <p:txBody>
          <a:bodyPr/>
          <a:lstStyle/>
          <a:p>
            <a:endParaRPr lang="de-DE"/>
          </a:p>
        </p:txBody>
      </p:sp>
      <p:sp>
        <p:nvSpPr>
          <p:cNvPr id="13" name="Bildplatzhalter 8">
            <a:extLst>
              <a:ext uri="{FF2B5EF4-FFF2-40B4-BE49-F238E27FC236}">
                <a16:creationId xmlns:a16="http://schemas.microsoft.com/office/drawing/2014/main" id="{E72BD395-9F19-EB73-23A6-94C03CB99CA5}"/>
              </a:ext>
            </a:extLst>
          </p:cNvPr>
          <p:cNvSpPr>
            <a:spLocks noGrp="1"/>
          </p:cNvSpPr>
          <p:nvPr>
            <p:ph type="pic" sz="quarter" idx="17"/>
          </p:nvPr>
        </p:nvSpPr>
        <p:spPr>
          <a:xfrm>
            <a:off x="8153401" y="1592263"/>
            <a:ext cx="3703637" cy="4316412"/>
          </a:xfrm>
          <a:prstGeom prst="rect">
            <a:avLst/>
          </a:prstGeom>
        </p:spPr>
        <p:txBody>
          <a:bodyPr/>
          <a:lstStyle/>
          <a:p>
            <a:endParaRPr lang="de-DE"/>
          </a:p>
        </p:txBody>
      </p:sp>
      <p:sp>
        <p:nvSpPr>
          <p:cNvPr id="14" name="Bildplatzhalter 8">
            <a:extLst>
              <a:ext uri="{FF2B5EF4-FFF2-40B4-BE49-F238E27FC236}">
                <a16:creationId xmlns:a16="http://schemas.microsoft.com/office/drawing/2014/main" id="{F42F9312-4B21-2588-1B59-2CCA7662AA43}"/>
              </a:ext>
            </a:extLst>
          </p:cNvPr>
          <p:cNvSpPr>
            <a:spLocks noGrp="1"/>
          </p:cNvSpPr>
          <p:nvPr>
            <p:ph type="pic" sz="quarter" idx="18"/>
          </p:nvPr>
        </p:nvSpPr>
        <p:spPr>
          <a:xfrm>
            <a:off x="334963" y="1592263"/>
            <a:ext cx="3703637" cy="4316412"/>
          </a:xfrm>
          <a:prstGeom prst="rect">
            <a:avLst/>
          </a:prstGeom>
        </p:spPr>
        <p:txBody>
          <a:bodyPr/>
          <a:lstStyle/>
          <a:p>
            <a:endParaRPr lang="de-DE"/>
          </a:p>
        </p:txBody>
      </p:sp>
    </p:spTree>
    <p:extLst>
      <p:ext uri="{BB962C8B-B14F-4D97-AF65-F5344CB8AC3E}">
        <p14:creationId xmlns:p14="http://schemas.microsoft.com/office/powerpoint/2010/main" val="16082132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ext-Bild-Mehrere 3">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9" name="Bildplatzhalter 8">
            <a:extLst>
              <a:ext uri="{FF2B5EF4-FFF2-40B4-BE49-F238E27FC236}">
                <a16:creationId xmlns:a16="http://schemas.microsoft.com/office/drawing/2014/main" id="{6EB55B75-D4EB-32E2-6E8F-FEC2485B81DC}"/>
              </a:ext>
            </a:extLst>
          </p:cNvPr>
          <p:cNvSpPr>
            <a:spLocks noGrp="1"/>
          </p:cNvSpPr>
          <p:nvPr>
            <p:ph type="pic" sz="quarter" idx="16"/>
          </p:nvPr>
        </p:nvSpPr>
        <p:spPr>
          <a:xfrm>
            <a:off x="4237038" y="1592263"/>
            <a:ext cx="3703637" cy="4316412"/>
          </a:xfrm>
          <a:prstGeom prst="rect">
            <a:avLst/>
          </a:prstGeom>
        </p:spPr>
        <p:txBody>
          <a:bodyPr/>
          <a:lstStyle/>
          <a:p>
            <a:endParaRPr lang="de-DE"/>
          </a:p>
        </p:txBody>
      </p:sp>
      <p:sp>
        <p:nvSpPr>
          <p:cNvPr id="13" name="Bildplatzhalter 8">
            <a:extLst>
              <a:ext uri="{FF2B5EF4-FFF2-40B4-BE49-F238E27FC236}">
                <a16:creationId xmlns:a16="http://schemas.microsoft.com/office/drawing/2014/main" id="{E72BD395-9F19-EB73-23A6-94C03CB99CA5}"/>
              </a:ext>
            </a:extLst>
          </p:cNvPr>
          <p:cNvSpPr>
            <a:spLocks noGrp="1"/>
          </p:cNvSpPr>
          <p:nvPr>
            <p:ph type="pic" sz="quarter" idx="17"/>
          </p:nvPr>
        </p:nvSpPr>
        <p:spPr>
          <a:xfrm>
            <a:off x="8153401" y="1592263"/>
            <a:ext cx="3703637" cy="4316412"/>
          </a:xfrm>
          <a:prstGeom prst="rect">
            <a:avLst/>
          </a:prstGeom>
        </p:spPr>
        <p:txBody>
          <a:bodyPr/>
          <a:lstStyle/>
          <a:p>
            <a:endParaRPr lang="de-DE"/>
          </a:p>
        </p:txBody>
      </p:sp>
      <p:sp>
        <p:nvSpPr>
          <p:cNvPr id="14" name="Bildplatzhalter 8">
            <a:extLst>
              <a:ext uri="{FF2B5EF4-FFF2-40B4-BE49-F238E27FC236}">
                <a16:creationId xmlns:a16="http://schemas.microsoft.com/office/drawing/2014/main" id="{F42F9312-4B21-2588-1B59-2CCA7662AA43}"/>
              </a:ext>
            </a:extLst>
          </p:cNvPr>
          <p:cNvSpPr>
            <a:spLocks noGrp="1"/>
          </p:cNvSpPr>
          <p:nvPr>
            <p:ph type="pic" sz="quarter" idx="18"/>
          </p:nvPr>
        </p:nvSpPr>
        <p:spPr>
          <a:xfrm>
            <a:off x="334963" y="1592263"/>
            <a:ext cx="3703637" cy="4316412"/>
          </a:xfrm>
          <a:prstGeom prst="rect">
            <a:avLst/>
          </a:prstGeom>
        </p:spPr>
        <p:txBody>
          <a:bodyPr/>
          <a:lstStyle/>
          <a:p>
            <a:endParaRPr lang="de-DE"/>
          </a:p>
        </p:txBody>
      </p:sp>
      <p:sp>
        <p:nvSpPr>
          <p:cNvPr id="4" name="Textplatzhalter 2">
            <a:extLst>
              <a:ext uri="{FF2B5EF4-FFF2-40B4-BE49-F238E27FC236}">
                <a16:creationId xmlns:a16="http://schemas.microsoft.com/office/drawing/2014/main" id="{3F07CE13-8F3D-1E7A-F5C3-E97E6368F6A7}"/>
              </a:ext>
            </a:extLst>
          </p:cNvPr>
          <p:cNvSpPr>
            <a:spLocks noGrp="1"/>
          </p:cNvSpPr>
          <p:nvPr>
            <p:ph type="body" sz="quarter" idx="15"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
        <p:nvSpPr>
          <p:cNvPr id="8" name="Textplatzhalter 2">
            <a:extLst>
              <a:ext uri="{FF2B5EF4-FFF2-40B4-BE49-F238E27FC236}">
                <a16:creationId xmlns:a16="http://schemas.microsoft.com/office/drawing/2014/main" id="{45F403D7-FC3D-03FC-6DA5-D5BB17833FC6}"/>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nur einer Zeile</a:t>
            </a:r>
          </a:p>
        </p:txBody>
      </p:sp>
    </p:spTree>
    <p:extLst>
      <p:ext uri="{BB962C8B-B14F-4D97-AF65-F5344CB8AC3E}">
        <p14:creationId xmlns:p14="http://schemas.microsoft.com/office/powerpoint/2010/main" val="1480835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xt-Bild-Mehrere 4">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900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nur einer Zeile</a:t>
            </a:r>
          </a:p>
        </p:txBody>
      </p:sp>
      <p:sp>
        <p:nvSpPr>
          <p:cNvPr id="2" name="Bildplatzhalter 8">
            <a:extLst>
              <a:ext uri="{FF2B5EF4-FFF2-40B4-BE49-F238E27FC236}">
                <a16:creationId xmlns:a16="http://schemas.microsoft.com/office/drawing/2014/main" id="{38D73012-B46C-2D85-59D9-61686978EFD1}"/>
              </a:ext>
            </a:extLst>
          </p:cNvPr>
          <p:cNvSpPr>
            <a:spLocks noGrp="1"/>
          </p:cNvSpPr>
          <p:nvPr>
            <p:ph type="pic" sz="quarter" idx="19"/>
          </p:nvPr>
        </p:nvSpPr>
        <p:spPr>
          <a:xfrm>
            <a:off x="6195696" y="1592263"/>
            <a:ext cx="5661342" cy="4316412"/>
          </a:xfrm>
          <a:prstGeom prst="rect">
            <a:avLst/>
          </a:prstGeom>
        </p:spPr>
        <p:txBody>
          <a:bodyPr/>
          <a:lstStyle/>
          <a:p>
            <a:endParaRPr lang="de-DE"/>
          </a:p>
        </p:txBody>
      </p:sp>
      <p:sp>
        <p:nvSpPr>
          <p:cNvPr id="3" name="Bildplatzhalter 8">
            <a:extLst>
              <a:ext uri="{FF2B5EF4-FFF2-40B4-BE49-F238E27FC236}">
                <a16:creationId xmlns:a16="http://schemas.microsoft.com/office/drawing/2014/main" id="{E81AEEBE-2F85-5D23-4090-36A78AE08B57}"/>
              </a:ext>
            </a:extLst>
          </p:cNvPr>
          <p:cNvSpPr>
            <a:spLocks noGrp="1"/>
          </p:cNvSpPr>
          <p:nvPr>
            <p:ph type="pic" sz="quarter" idx="20"/>
          </p:nvPr>
        </p:nvSpPr>
        <p:spPr>
          <a:xfrm>
            <a:off x="334963" y="1592263"/>
            <a:ext cx="5662295" cy="4316412"/>
          </a:xfrm>
          <a:prstGeom prst="rect">
            <a:avLst/>
          </a:prstGeom>
        </p:spPr>
        <p:txBody>
          <a:bodyPr/>
          <a:lstStyle/>
          <a:p>
            <a:endParaRPr lang="de-DE"/>
          </a:p>
        </p:txBody>
      </p:sp>
    </p:spTree>
    <p:extLst>
      <p:ext uri="{BB962C8B-B14F-4D97-AF65-F5344CB8AC3E}">
        <p14:creationId xmlns:p14="http://schemas.microsoft.com/office/powerpoint/2010/main" val="27748132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xt-Bild-Mehrere 5">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2" name="Bildplatzhalter 8">
            <a:extLst>
              <a:ext uri="{FF2B5EF4-FFF2-40B4-BE49-F238E27FC236}">
                <a16:creationId xmlns:a16="http://schemas.microsoft.com/office/drawing/2014/main" id="{38D73012-B46C-2D85-59D9-61686978EFD1}"/>
              </a:ext>
            </a:extLst>
          </p:cNvPr>
          <p:cNvSpPr>
            <a:spLocks noGrp="1"/>
          </p:cNvSpPr>
          <p:nvPr>
            <p:ph type="pic" sz="quarter" idx="19"/>
          </p:nvPr>
        </p:nvSpPr>
        <p:spPr>
          <a:xfrm>
            <a:off x="6195696" y="1592263"/>
            <a:ext cx="5661342" cy="4316412"/>
          </a:xfrm>
          <a:prstGeom prst="rect">
            <a:avLst/>
          </a:prstGeom>
        </p:spPr>
        <p:txBody>
          <a:bodyPr/>
          <a:lstStyle/>
          <a:p>
            <a:endParaRPr lang="de-DE"/>
          </a:p>
        </p:txBody>
      </p:sp>
      <p:sp>
        <p:nvSpPr>
          <p:cNvPr id="3" name="Bildplatzhalter 8">
            <a:extLst>
              <a:ext uri="{FF2B5EF4-FFF2-40B4-BE49-F238E27FC236}">
                <a16:creationId xmlns:a16="http://schemas.microsoft.com/office/drawing/2014/main" id="{E81AEEBE-2F85-5D23-4090-36A78AE08B57}"/>
              </a:ext>
            </a:extLst>
          </p:cNvPr>
          <p:cNvSpPr>
            <a:spLocks noGrp="1"/>
          </p:cNvSpPr>
          <p:nvPr>
            <p:ph type="pic" sz="quarter" idx="20"/>
          </p:nvPr>
        </p:nvSpPr>
        <p:spPr>
          <a:xfrm>
            <a:off x="334963" y="1592263"/>
            <a:ext cx="5662295" cy="4316412"/>
          </a:xfrm>
          <a:prstGeom prst="rect">
            <a:avLst/>
          </a:prstGeom>
        </p:spPr>
        <p:txBody>
          <a:bodyPr/>
          <a:lstStyle/>
          <a:p>
            <a:endParaRPr lang="de-DE"/>
          </a:p>
        </p:txBody>
      </p:sp>
      <p:sp>
        <p:nvSpPr>
          <p:cNvPr id="7" name="Textplatzhalter 2">
            <a:extLst>
              <a:ext uri="{FF2B5EF4-FFF2-40B4-BE49-F238E27FC236}">
                <a16:creationId xmlns:a16="http://schemas.microsoft.com/office/drawing/2014/main" id="{10DF94C4-C083-474C-057D-4D267DCF53B4}"/>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nur einer Zeile</a:t>
            </a:r>
          </a:p>
        </p:txBody>
      </p:sp>
      <p:sp>
        <p:nvSpPr>
          <p:cNvPr id="8" name="Textplatzhalter 2">
            <a:extLst>
              <a:ext uri="{FF2B5EF4-FFF2-40B4-BE49-F238E27FC236}">
                <a16:creationId xmlns:a16="http://schemas.microsoft.com/office/drawing/2014/main" id="{96A9837B-CF41-3848-5B15-2106CA1F26BF}"/>
              </a:ext>
            </a:extLst>
          </p:cNvPr>
          <p:cNvSpPr>
            <a:spLocks noGrp="1"/>
          </p:cNvSpPr>
          <p:nvPr>
            <p:ph type="body" sz="quarter" idx="15"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Tree>
    <p:extLst>
      <p:ext uri="{BB962C8B-B14F-4D97-AF65-F5344CB8AC3E}">
        <p14:creationId xmlns:p14="http://schemas.microsoft.com/office/powerpoint/2010/main" val="221430420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xt-Bild-3er-Spalte">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900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nur einer Zeile</a:t>
            </a:r>
          </a:p>
        </p:txBody>
      </p:sp>
      <p:sp>
        <p:nvSpPr>
          <p:cNvPr id="8" name="Bildplatzhalter 34">
            <a:extLst>
              <a:ext uri="{FF2B5EF4-FFF2-40B4-BE49-F238E27FC236}">
                <a16:creationId xmlns:a16="http://schemas.microsoft.com/office/drawing/2014/main" id="{8DF6AF01-4CBE-7616-E56D-060BD40706D9}"/>
              </a:ext>
            </a:extLst>
          </p:cNvPr>
          <p:cNvSpPr>
            <a:spLocks noGrp="1"/>
          </p:cNvSpPr>
          <p:nvPr>
            <p:ph type="pic" sz="quarter" idx="10"/>
          </p:nvPr>
        </p:nvSpPr>
        <p:spPr>
          <a:xfrm>
            <a:off x="334963" y="1592262"/>
            <a:ext cx="3703637" cy="4316413"/>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2" name="Bildplatzhalter 34">
            <a:extLst>
              <a:ext uri="{FF2B5EF4-FFF2-40B4-BE49-F238E27FC236}">
                <a16:creationId xmlns:a16="http://schemas.microsoft.com/office/drawing/2014/main" id="{09FD1368-40C8-0B96-4716-F65F2BC45C4B}"/>
              </a:ext>
            </a:extLst>
          </p:cNvPr>
          <p:cNvSpPr>
            <a:spLocks noGrp="1"/>
          </p:cNvSpPr>
          <p:nvPr>
            <p:ph type="pic" sz="quarter" idx="14"/>
          </p:nvPr>
        </p:nvSpPr>
        <p:spPr>
          <a:xfrm>
            <a:off x="8153400" y="1592261"/>
            <a:ext cx="3703637" cy="4316413"/>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3" name="Bildplatzhalter 34">
            <a:extLst>
              <a:ext uri="{FF2B5EF4-FFF2-40B4-BE49-F238E27FC236}">
                <a16:creationId xmlns:a16="http://schemas.microsoft.com/office/drawing/2014/main" id="{841BEE64-CA01-5B0B-394A-EEF103F06819}"/>
              </a:ext>
            </a:extLst>
          </p:cNvPr>
          <p:cNvSpPr>
            <a:spLocks noGrp="1"/>
          </p:cNvSpPr>
          <p:nvPr>
            <p:ph type="pic" sz="quarter" idx="15"/>
          </p:nvPr>
        </p:nvSpPr>
        <p:spPr>
          <a:xfrm>
            <a:off x="4244181" y="1592260"/>
            <a:ext cx="3703637" cy="4316413"/>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Tree>
    <p:extLst>
      <p:ext uri="{BB962C8B-B14F-4D97-AF65-F5344CB8AC3E}">
        <p14:creationId xmlns:p14="http://schemas.microsoft.com/office/powerpoint/2010/main" val="37179425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xt-Bild-3er-Spalte 2">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8" name="Bildplatzhalter 34">
            <a:extLst>
              <a:ext uri="{FF2B5EF4-FFF2-40B4-BE49-F238E27FC236}">
                <a16:creationId xmlns:a16="http://schemas.microsoft.com/office/drawing/2014/main" id="{8DF6AF01-4CBE-7616-E56D-060BD40706D9}"/>
              </a:ext>
            </a:extLst>
          </p:cNvPr>
          <p:cNvSpPr>
            <a:spLocks noGrp="1"/>
          </p:cNvSpPr>
          <p:nvPr>
            <p:ph type="pic" sz="quarter" idx="10"/>
          </p:nvPr>
        </p:nvSpPr>
        <p:spPr>
          <a:xfrm>
            <a:off x="334963" y="1592262"/>
            <a:ext cx="3703637" cy="4316413"/>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2" name="Bildplatzhalter 34">
            <a:extLst>
              <a:ext uri="{FF2B5EF4-FFF2-40B4-BE49-F238E27FC236}">
                <a16:creationId xmlns:a16="http://schemas.microsoft.com/office/drawing/2014/main" id="{09FD1368-40C8-0B96-4716-F65F2BC45C4B}"/>
              </a:ext>
            </a:extLst>
          </p:cNvPr>
          <p:cNvSpPr>
            <a:spLocks noGrp="1"/>
          </p:cNvSpPr>
          <p:nvPr>
            <p:ph type="pic" sz="quarter" idx="14"/>
          </p:nvPr>
        </p:nvSpPr>
        <p:spPr>
          <a:xfrm>
            <a:off x="8153400" y="1592261"/>
            <a:ext cx="3703637" cy="4316413"/>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3" name="Bildplatzhalter 34">
            <a:extLst>
              <a:ext uri="{FF2B5EF4-FFF2-40B4-BE49-F238E27FC236}">
                <a16:creationId xmlns:a16="http://schemas.microsoft.com/office/drawing/2014/main" id="{841BEE64-CA01-5B0B-394A-EEF103F06819}"/>
              </a:ext>
            </a:extLst>
          </p:cNvPr>
          <p:cNvSpPr>
            <a:spLocks noGrp="1"/>
          </p:cNvSpPr>
          <p:nvPr>
            <p:ph type="pic" sz="quarter" idx="15"/>
          </p:nvPr>
        </p:nvSpPr>
        <p:spPr>
          <a:xfrm>
            <a:off x="4244181" y="1592260"/>
            <a:ext cx="3703637" cy="4316413"/>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3" name="Textplatzhalter 2">
            <a:extLst>
              <a:ext uri="{FF2B5EF4-FFF2-40B4-BE49-F238E27FC236}">
                <a16:creationId xmlns:a16="http://schemas.microsoft.com/office/drawing/2014/main" id="{702BAF5A-8CC9-0D42-CB9B-BD537B3256B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nur einer Zeile</a:t>
            </a:r>
          </a:p>
        </p:txBody>
      </p:sp>
      <p:sp>
        <p:nvSpPr>
          <p:cNvPr id="4" name="Textplatzhalter 2">
            <a:extLst>
              <a:ext uri="{FF2B5EF4-FFF2-40B4-BE49-F238E27FC236}">
                <a16:creationId xmlns:a16="http://schemas.microsoft.com/office/drawing/2014/main" id="{F8415BF0-FDC8-1182-5C57-DC8B9D88A899}"/>
              </a:ext>
            </a:extLst>
          </p:cNvPr>
          <p:cNvSpPr>
            <a:spLocks noGrp="1"/>
          </p:cNvSpPr>
          <p:nvPr>
            <p:ph type="body" sz="quarter" idx="16"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Tree>
    <p:extLst>
      <p:ext uri="{BB962C8B-B14F-4D97-AF65-F5344CB8AC3E}">
        <p14:creationId xmlns:p14="http://schemas.microsoft.com/office/powerpoint/2010/main" val="19033760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amvorstellun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4" name="Bildplatzhalter 34">
            <a:extLst>
              <a:ext uri="{FF2B5EF4-FFF2-40B4-BE49-F238E27FC236}">
                <a16:creationId xmlns:a16="http://schemas.microsoft.com/office/drawing/2014/main" id="{2A67141F-85BE-7D40-0A46-D66EA2746200}"/>
              </a:ext>
            </a:extLst>
          </p:cNvPr>
          <p:cNvSpPr>
            <a:spLocks noGrp="1"/>
          </p:cNvSpPr>
          <p:nvPr>
            <p:ph type="pic" sz="quarter" idx="10"/>
          </p:nvPr>
        </p:nvSpPr>
        <p:spPr>
          <a:xfrm>
            <a:off x="334963" y="1592263"/>
            <a:ext cx="1862514" cy="2772000"/>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9" name="Bildplatzhalter 34">
            <a:extLst>
              <a:ext uri="{FF2B5EF4-FFF2-40B4-BE49-F238E27FC236}">
                <a16:creationId xmlns:a16="http://schemas.microsoft.com/office/drawing/2014/main" id="{E44E0853-26AF-55DF-F35E-F30716BBCB7D}"/>
              </a:ext>
            </a:extLst>
          </p:cNvPr>
          <p:cNvSpPr>
            <a:spLocks noGrp="1"/>
          </p:cNvSpPr>
          <p:nvPr>
            <p:ph type="pic" sz="quarter" idx="14"/>
          </p:nvPr>
        </p:nvSpPr>
        <p:spPr>
          <a:xfrm>
            <a:off x="3224645" y="1592263"/>
            <a:ext cx="1862514" cy="2772000"/>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2" name="Bildplatzhalter 34">
            <a:extLst>
              <a:ext uri="{FF2B5EF4-FFF2-40B4-BE49-F238E27FC236}">
                <a16:creationId xmlns:a16="http://schemas.microsoft.com/office/drawing/2014/main" id="{3CCDE5E0-959C-C105-113F-D0DF90DE1FD7}"/>
              </a:ext>
            </a:extLst>
          </p:cNvPr>
          <p:cNvSpPr>
            <a:spLocks noGrp="1"/>
          </p:cNvSpPr>
          <p:nvPr>
            <p:ph type="pic" sz="quarter" idx="15"/>
          </p:nvPr>
        </p:nvSpPr>
        <p:spPr>
          <a:xfrm>
            <a:off x="6114328" y="1592263"/>
            <a:ext cx="1862514" cy="2772000"/>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3" name="Bildplatzhalter 34">
            <a:extLst>
              <a:ext uri="{FF2B5EF4-FFF2-40B4-BE49-F238E27FC236}">
                <a16:creationId xmlns:a16="http://schemas.microsoft.com/office/drawing/2014/main" id="{40D06ADC-C02E-6E5D-4107-C7BBF415625C}"/>
              </a:ext>
            </a:extLst>
          </p:cNvPr>
          <p:cNvSpPr>
            <a:spLocks noGrp="1"/>
          </p:cNvSpPr>
          <p:nvPr>
            <p:ph type="pic" sz="quarter" idx="16"/>
          </p:nvPr>
        </p:nvSpPr>
        <p:spPr>
          <a:xfrm>
            <a:off x="9004011" y="1592263"/>
            <a:ext cx="1862514" cy="2772000"/>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endParaRPr lang="en-GB" dirty="0"/>
          </a:p>
        </p:txBody>
      </p:sp>
      <p:sp>
        <p:nvSpPr>
          <p:cNvPr id="16" name="Textplatzhalter 2">
            <a:extLst>
              <a:ext uri="{FF2B5EF4-FFF2-40B4-BE49-F238E27FC236}">
                <a16:creationId xmlns:a16="http://schemas.microsoft.com/office/drawing/2014/main" id="{4136F6E4-BBA1-A6CF-CF57-FD84E2D7BE5D}"/>
              </a:ext>
            </a:extLst>
          </p:cNvPr>
          <p:cNvSpPr>
            <a:spLocks noGrp="1"/>
          </p:cNvSpPr>
          <p:nvPr>
            <p:ph type="body" sz="quarter" idx="17" hasCustomPrompt="1"/>
          </p:nvPr>
        </p:nvSpPr>
        <p:spPr>
          <a:xfrm>
            <a:off x="334963" y="4803141"/>
            <a:ext cx="2700000" cy="162000"/>
          </a:xfrm>
          <a:prstGeom prst="rect">
            <a:avLst/>
          </a:prstGeom>
        </p:spPr>
        <p:txBody>
          <a:bodyPr lIns="0" tIns="0" rIns="0" bIns="0" anchor="t" anchorCtr="0">
            <a:noAutofit/>
          </a:bodyPr>
          <a:lstStyle>
            <a:lvl1pPr marL="0" indent="0">
              <a:lnSpc>
                <a:spcPct val="100000"/>
              </a:lnSpc>
              <a:spcBef>
                <a:spcPts val="0"/>
              </a:spcBef>
              <a:buNone/>
              <a:defRPr sz="850">
                <a:latin typeface="Gordita Black" pitchFamily="50" charset="0"/>
                <a:cs typeface="Gordita Black" pitchFamily="50" charset="0"/>
              </a:defRPr>
            </a:lvl1pPr>
            <a:lvl2pPr>
              <a:defRPr sz="4800"/>
            </a:lvl2pPr>
            <a:lvl3pPr>
              <a:defRPr sz="4800"/>
            </a:lvl3pPr>
            <a:lvl4pPr>
              <a:defRPr sz="4800"/>
            </a:lvl4pPr>
            <a:lvl5pPr>
              <a:defRPr sz="4800"/>
            </a:lvl5pPr>
          </a:lstStyle>
          <a:p>
            <a:pPr lvl="0"/>
            <a:r>
              <a:rPr lang="de-DE" noProof="0" dirty="0"/>
              <a:t>Vorname Nachname</a:t>
            </a:r>
          </a:p>
        </p:txBody>
      </p:sp>
      <p:sp>
        <p:nvSpPr>
          <p:cNvPr id="17" name="Textplatzhalter 2">
            <a:extLst>
              <a:ext uri="{FF2B5EF4-FFF2-40B4-BE49-F238E27FC236}">
                <a16:creationId xmlns:a16="http://schemas.microsoft.com/office/drawing/2014/main" id="{D91ACD1E-07BA-008B-531E-4EDA3C64756F}"/>
              </a:ext>
            </a:extLst>
          </p:cNvPr>
          <p:cNvSpPr>
            <a:spLocks noGrp="1"/>
          </p:cNvSpPr>
          <p:nvPr>
            <p:ph type="body" sz="quarter" idx="18" hasCustomPrompt="1"/>
          </p:nvPr>
        </p:nvSpPr>
        <p:spPr>
          <a:xfrm>
            <a:off x="334963" y="4965141"/>
            <a:ext cx="2700000" cy="144000"/>
          </a:xfrm>
          <a:prstGeom prst="rect">
            <a:avLst/>
          </a:prstGeom>
        </p:spPr>
        <p:txBody>
          <a:bodyPr lIns="0" tIns="0" rIns="0" bIns="0" anchor="t" anchorCtr="0">
            <a:noAutofit/>
          </a:bodyPr>
          <a:lstStyle>
            <a:lvl1pPr marL="0" indent="0">
              <a:lnSpc>
                <a:spcPct val="100000"/>
              </a:lnSpc>
              <a:spcBef>
                <a:spcPts val="0"/>
              </a:spcBef>
              <a:buNone/>
              <a:defRPr sz="800" i="1">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Position</a:t>
            </a:r>
          </a:p>
        </p:txBody>
      </p:sp>
      <p:sp>
        <p:nvSpPr>
          <p:cNvPr id="18" name="Textplatzhalter 2">
            <a:extLst>
              <a:ext uri="{FF2B5EF4-FFF2-40B4-BE49-F238E27FC236}">
                <a16:creationId xmlns:a16="http://schemas.microsoft.com/office/drawing/2014/main" id="{C5F58B22-3C91-9632-B1F1-02AA6FCEFE88}"/>
              </a:ext>
            </a:extLst>
          </p:cNvPr>
          <p:cNvSpPr>
            <a:spLocks noGrp="1"/>
          </p:cNvSpPr>
          <p:nvPr>
            <p:ph type="body" sz="quarter" idx="19" hasCustomPrompt="1"/>
          </p:nvPr>
        </p:nvSpPr>
        <p:spPr>
          <a:xfrm>
            <a:off x="334963" y="510914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Vorname.nachname@schluetersche.de</a:t>
            </a:r>
          </a:p>
        </p:txBody>
      </p:sp>
      <p:sp>
        <p:nvSpPr>
          <p:cNvPr id="19" name="Textplatzhalter 2">
            <a:extLst>
              <a:ext uri="{FF2B5EF4-FFF2-40B4-BE49-F238E27FC236}">
                <a16:creationId xmlns:a16="http://schemas.microsoft.com/office/drawing/2014/main" id="{183F78EC-CAFC-CB0A-B5AC-C211CB2F1181}"/>
              </a:ext>
            </a:extLst>
          </p:cNvPr>
          <p:cNvSpPr>
            <a:spLocks noGrp="1"/>
          </p:cNvSpPr>
          <p:nvPr>
            <p:ph type="body" sz="quarter" idx="20" hasCustomPrompt="1"/>
          </p:nvPr>
        </p:nvSpPr>
        <p:spPr>
          <a:xfrm>
            <a:off x="334962" y="527613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Tel.: +43 123 456 789</a:t>
            </a:r>
          </a:p>
        </p:txBody>
      </p:sp>
      <p:sp>
        <p:nvSpPr>
          <p:cNvPr id="20" name="Textplatzhalter 2">
            <a:extLst>
              <a:ext uri="{FF2B5EF4-FFF2-40B4-BE49-F238E27FC236}">
                <a16:creationId xmlns:a16="http://schemas.microsoft.com/office/drawing/2014/main" id="{989C6789-BDE3-DB41-1836-E2EC5F6A1FE1}"/>
              </a:ext>
            </a:extLst>
          </p:cNvPr>
          <p:cNvSpPr>
            <a:spLocks noGrp="1"/>
          </p:cNvSpPr>
          <p:nvPr>
            <p:ph type="body" sz="quarter" idx="21" hasCustomPrompt="1"/>
          </p:nvPr>
        </p:nvSpPr>
        <p:spPr>
          <a:xfrm>
            <a:off x="334963" y="5443121"/>
            <a:ext cx="2700000" cy="162000"/>
          </a:xfrm>
          <a:prstGeom prst="rect">
            <a:avLst/>
          </a:prstGeom>
        </p:spPr>
        <p:txBody>
          <a:bodyPr lIns="0" tIns="0" rIns="0" bIns="0" anchor="t" anchorCtr="0">
            <a:noAutofit/>
          </a:bodyPr>
          <a:lstStyle>
            <a:lvl1pPr marL="0" indent="0">
              <a:lnSpc>
                <a:spcPct val="100000"/>
              </a:lnSpc>
              <a:spcBef>
                <a:spcPts val="0"/>
              </a:spcBef>
              <a:buNone/>
              <a:defRPr sz="8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Fax: +43 123 456 789</a:t>
            </a:r>
          </a:p>
        </p:txBody>
      </p:sp>
      <p:sp>
        <p:nvSpPr>
          <p:cNvPr id="21" name="Textplatzhalter 2">
            <a:extLst>
              <a:ext uri="{FF2B5EF4-FFF2-40B4-BE49-F238E27FC236}">
                <a16:creationId xmlns:a16="http://schemas.microsoft.com/office/drawing/2014/main" id="{CC47855D-5EEB-B85B-B7BB-FF11FAE79BC0}"/>
              </a:ext>
            </a:extLst>
          </p:cNvPr>
          <p:cNvSpPr>
            <a:spLocks noGrp="1"/>
          </p:cNvSpPr>
          <p:nvPr>
            <p:ph type="body" sz="quarter" idx="22" hasCustomPrompt="1"/>
          </p:nvPr>
        </p:nvSpPr>
        <p:spPr>
          <a:xfrm>
            <a:off x="3224645" y="4803141"/>
            <a:ext cx="2700000" cy="162000"/>
          </a:xfrm>
          <a:prstGeom prst="rect">
            <a:avLst/>
          </a:prstGeom>
        </p:spPr>
        <p:txBody>
          <a:bodyPr lIns="0" tIns="0" rIns="0" bIns="0" anchor="t" anchorCtr="0">
            <a:noAutofit/>
          </a:bodyPr>
          <a:lstStyle>
            <a:lvl1pPr marL="0" indent="0">
              <a:lnSpc>
                <a:spcPct val="100000"/>
              </a:lnSpc>
              <a:spcBef>
                <a:spcPts val="0"/>
              </a:spcBef>
              <a:buNone/>
              <a:defRPr sz="850">
                <a:latin typeface="Gordita Black" pitchFamily="50" charset="0"/>
                <a:cs typeface="Gordita Black" pitchFamily="50" charset="0"/>
              </a:defRPr>
            </a:lvl1pPr>
            <a:lvl2pPr>
              <a:defRPr sz="4800"/>
            </a:lvl2pPr>
            <a:lvl3pPr>
              <a:defRPr sz="4800"/>
            </a:lvl3pPr>
            <a:lvl4pPr>
              <a:defRPr sz="4800"/>
            </a:lvl4pPr>
            <a:lvl5pPr>
              <a:defRPr sz="4800"/>
            </a:lvl5pPr>
          </a:lstStyle>
          <a:p>
            <a:pPr lvl="0"/>
            <a:r>
              <a:rPr lang="de-DE" noProof="0" dirty="0"/>
              <a:t>Vorname Nachname</a:t>
            </a:r>
          </a:p>
        </p:txBody>
      </p:sp>
      <p:sp>
        <p:nvSpPr>
          <p:cNvPr id="22" name="Textplatzhalter 2">
            <a:extLst>
              <a:ext uri="{FF2B5EF4-FFF2-40B4-BE49-F238E27FC236}">
                <a16:creationId xmlns:a16="http://schemas.microsoft.com/office/drawing/2014/main" id="{53FDF18C-1B17-1F72-5CF4-824D412B1286}"/>
              </a:ext>
            </a:extLst>
          </p:cNvPr>
          <p:cNvSpPr>
            <a:spLocks noGrp="1"/>
          </p:cNvSpPr>
          <p:nvPr>
            <p:ph type="body" sz="quarter" idx="23" hasCustomPrompt="1"/>
          </p:nvPr>
        </p:nvSpPr>
        <p:spPr>
          <a:xfrm>
            <a:off x="3224645" y="4965141"/>
            <a:ext cx="2700000" cy="144000"/>
          </a:xfrm>
          <a:prstGeom prst="rect">
            <a:avLst/>
          </a:prstGeom>
        </p:spPr>
        <p:txBody>
          <a:bodyPr lIns="0" tIns="0" rIns="0" bIns="0" anchor="t" anchorCtr="0">
            <a:noAutofit/>
          </a:bodyPr>
          <a:lstStyle>
            <a:lvl1pPr marL="0" indent="0">
              <a:lnSpc>
                <a:spcPct val="100000"/>
              </a:lnSpc>
              <a:spcBef>
                <a:spcPts val="0"/>
              </a:spcBef>
              <a:buNone/>
              <a:defRPr sz="800" i="1">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Position</a:t>
            </a:r>
          </a:p>
        </p:txBody>
      </p:sp>
      <p:sp>
        <p:nvSpPr>
          <p:cNvPr id="23" name="Textplatzhalter 2">
            <a:extLst>
              <a:ext uri="{FF2B5EF4-FFF2-40B4-BE49-F238E27FC236}">
                <a16:creationId xmlns:a16="http://schemas.microsoft.com/office/drawing/2014/main" id="{44D836ED-FF42-DDBA-4199-97A3C8C07A5C}"/>
              </a:ext>
            </a:extLst>
          </p:cNvPr>
          <p:cNvSpPr>
            <a:spLocks noGrp="1"/>
          </p:cNvSpPr>
          <p:nvPr>
            <p:ph type="body" sz="quarter" idx="24" hasCustomPrompt="1"/>
          </p:nvPr>
        </p:nvSpPr>
        <p:spPr>
          <a:xfrm>
            <a:off x="3224645" y="510914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Vorname.nachname@schluetersche.de</a:t>
            </a:r>
          </a:p>
        </p:txBody>
      </p:sp>
      <p:sp>
        <p:nvSpPr>
          <p:cNvPr id="24" name="Textplatzhalter 2">
            <a:extLst>
              <a:ext uri="{FF2B5EF4-FFF2-40B4-BE49-F238E27FC236}">
                <a16:creationId xmlns:a16="http://schemas.microsoft.com/office/drawing/2014/main" id="{16893E75-F44D-241B-D205-5E0866B529F3}"/>
              </a:ext>
            </a:extLst>
          </p:cNvPr>
          <p:cNvSpPr>
            <a:spLocks noGrp="1"/>
          </p:cNvSpPr>
          <p:nvPr>
            <p:ph type="body" sz="quarter" idx="25" hasCustomPrompt="1"/>
          </p:nvPr>
        </p:nvSpPr>
        <p:spPr>
          <a:xfrm>
            <a:off x="3224644" y="527613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Tel.: +43 123 456 789</a:t>
            </a:r>
          </a:p>
        </p:txBody>
      </p:sp>
      <p:sp>
        <p:nvSpPr>
          <p:cNvPr id="25" name="Textplatzhalter 2">
            <a:extLst>
              <a:ext uri="{FF2B5EF4-FFF2-40B4-BE49-F238E27FC236}">
                <a16:creationId xmlns:a16="http://schemas.microsoft.com/office/drawing/2014/main" id="{D9A2D42E-A459-3523-08D0-73BE9F1A1F41}"/>
              </a:ext>
            </a:extLst>
          </p:cNvPr>
          <p:cNvSpPr>
            <a:spLocks noGrp="1"/>
          </p:cNvSpPr>
          <p:nvPr>
            <p:ph type="body" sz="quarter" idx="26" hasCustomPrompt="1"/>
          </p:nvPr>
        </p:nvSpPr>
        <p:spPr>
          <a:xfrm>
            <a:off x="3224645" y="5443121"/>
            <a:ext cx="2700000" cy="162000"/>
          </a:xfrm>
          <a:prstGeom prst="rect">
            <a:avLst/>
          </a:prstGeom>
        </p:spPr>
        <p:txBody>
          <a:bodyPr lIns="0" tIns="0" rIns="0" bIns="0" anchor="t" anchorCtr="0">
            <a:noAutofit/>
          </a:bodyPr>
          <a:lstStyle>
            <a:lvl1pPr marL="0" indent="0">
              <a:lnSpc>
                <a:spcPct val="100000"/>
              </a:lnSpc>
              <a:spcBef>
                <a:spcPts val="0"/>
              </a:spcBef>
              <a:buNone/>
              <a:defRPr sz="8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Fax: +43 123 456 789</a:t>
            </a:r>
          </a:p>
        </p:txBody>
      </p:sp>
      <p:sp>
        <p:nvSpPr>
          <p:cNvPr id="26" name="Textplatzhalter 2">
            <a:extLst>
              <a:ext uri="{FF2B5EF4-FFF2-40B4-BE49-F238E27FC236}">
                <a16:creationId xmlns:a16="http://schemas.microsoft.com/office/drawing/2014/main" id="{D16C8C24-0886-AB00-86B0-ED998C51997C}"/>
              </a:ext>
            </a:extLst>
          </p:cNvPr>
          <p:cNvSpPr>
            <a:spLocks noGrp="1"/>
          </p:cNvSpPr>
          <p:nvPr>
            <p:ph type="body" sz="quarter" idx="27" hasCustomPrompt="1"/>
          </p:nvPr>
        </p:nvSpPr>
        <p:spPr>
          <a:xfrm>
            <a:off x="6114325" y="4803141"/>
            <a:ext cx="2700000" cy="162000"/>
          </a:xfrm>
          <a:prstGeom prst="rect">
            <a:avLst/>
          </a:prstGeom>
        </p:spPr>
        <p:txBody>
          <a:bodyPr lIns="0" tIns="0" rIns="0" bIns="0" anchor="t" anchorCtr="0">
            <a:noAutofit/>
          </a:bodyPr>
          <a:lstStyle>
            <a:lvl1pPr marL="0" indent="0">
              <a:lnSpc>
                <a:spcPct val="100000"/>
              </a:lnSpc>
              <a:spcBef>
                <a:spcPts val="0"/>
              </a:spcBef>
              <a:buNone/>
              <a:defRPr sz="850">
                <a:latin typeface="Gordita Black" pitchFamily="50" charset="0"/>
                <a:cs typeface="Gordita Black" pitchFamily="50" charset="0"/>
              </a:defRPr>
            </a:lvl1pPr>
            <a:lvl2pPr>
              <a:defRPr sz="4800"/>
            </a:lvl2pPr>
            <a:lvl3pPr>
              <a:defRPr sz="4800"/>
            </a:lvl3pPr>
            <a:lvl4pPr>
              <a:defRPr sz="4800"/>
            </a:lvl4pPr>
            <a:lvl5pPr>
              <a:defRPr sz="4800"/>
            </a:lvl5pPr>
          </a:lstStyle>
          <a:p>
            <a:pPr lvl="0"/>
            <a:r>
              <a:rPr lang="de-DE" noProof="0" dirty="0"/>
              <a:t>Vorname Nachname</a:t>
            </a:r>
          </a:p>
        </p:txBody>
      </p:sp>
      <p:sp>
        <p:nvSpPr>
          <p:cNvPr id="27" name="Textplatzhalter 2">
            <a:extLst>
              <a:ext uri="{FF2B5EF4-FFF2-40B4-BE49-F238E27FC236}">
                <a16:creationId xmlns:a16="http://schemas.microsoft.com/office/drawing/2014/main" id="{8BB7DE91-D548-1DAB-9B5C-8B38E9BBC9A2}"/>
              </a:ext>
            </a:extLst>
          </p:cNvPr>
          <p:cNvSpPr>
            <a:spLocks noGrp="1"/>
          </p:cNvSpPr>
          <p:nvPr>
            <p:ph type="body" sz="quarter" idx="28" hasCustomPrompt="1"/>
          </p:nvPr>
        </p:nvSpPr>
        <p:spPr>
          <a:xfrm>
            <a:off x="6114325" y="4965141"/>
            <a:ext cx="2700000" cy="144000"/>
          </a:xfrm>
          <a:prstGeom prst="rect">
            <a:avLst/>
          </a:prstGeom>
        </p:spPr>
        <p:txBody>
          <a:bodyPr lIns="0" tIns="0" rIns="0" bIns="0" anchor="t" anchorCtr="0">
            <a:noAutofit/>
          </a:bodyPr>
          <a:lstStyle>
            <a:lvl1pPr marL="0" indent="0">
              <a:lnSpc>
                <a:spcPct val="100000"/>
              </a:lnSpc>
              <a:spcBef>
                <a:spcPts val="0"/>
              </a:spcBef>
              <a:buNone/>
              <a:defRPr sz="800" i="1">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Position</a:t>
            </a:r>
          </a:p>
        </p:txBody>
      </p:sp>
      <p:sp>
        <p:nvSpPr>
          <p:cNvPr id="28" name="Textplatzhalter 2">
            <a:extLst>
              <a:ext uri="{FF2B5EF4-FFF2-40B4-BE49-F238E27FC236}">
                <a16:creationId xmlns:a16="http://schemas.microsoft.com/office/drawing/2014/main" id="{73F60F5B-412C-21BD-9266-264BAF908CB5}"/>
              </a:ext>
            </a:extLst>
          </p:cNvPr>
          <p:cNvSpPr>
            <a:spLocks noGrp="1"/>
          </p:cNvSpPr>
          <p:nvPr>
            <p:ph type="body" sz="quarter" idx="29" hasCustomPrompt="1"/>
          </p:nvPr>
        </p:nvSpPr>
        <p:spPr>
          <a:xfrm>
            <a:off x="6114325" y="510914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Vorname.nachname@schluetersche.de</a:t>
            </a:r>
          </a:p>
        </p:txBody>
      </p:sp>
      <p:sp>
        <p:nvSpPr>
          <p:cNvPr id="29" name="Textplatzhalter 2">
            <a:extLst>
              <a:ext uri="{FF2B5EF4-FFF2-40B4-BE49-F238E27FC236}">
                <a16:creationId xmlns:a16="http://schemas.microsoft.com/office/drawing/2014/main" id="{26D0AEA2-42DD-8D53-96F5-BF7251A09392}"/>
              </a:ext>
            </a:extLst>
          </p:cNvPr>
          <p:cNvSpPr>
            <a:spLocks noGrp="1"/>
          </p:cNvSpPr>
          <p:nvPr>
            <p:ph type="body" sz="quarter" idx="30" hasCustomPrompt="1"/>
          </p:nvPr>
        </p:nvSpPr>
        <p:spPr>
          <a:xfrm>
            <a:off x="6114324" y="527613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Tel.: +43 123 456 789</a:t>
            </a:r>
          </a:p>
        </p:txBody>
      </p:sp>
      <p:sp>
        <p:nvSpPr>
          <p:cNvPr id="30" name="Textplatzhalter 2">
            <a:extLst>
              <a:ext uri="{FF2B5EF4-FFF2-40B4-BE49-F238E27FC236}">
                <a16:creationId xmlns:a16="http://schemas.microsoft.com/office/drawing/2014/main" id="{9AC11825-5CEB-D99B-AAF1-1CFF0F583D57}"/>
              </a:ext>
            </a:extLst>
          </p:cNvPr>
          <p:cNvSpPr>
            <a:spLocks noGrp="1"/>
          </p:cNvSpPr>
          <p:nvPr>
            <p:ph type="body" sz="quarter" idx="31" hasCustomPrompt="1"/>
          </p:nvPr>
        </p:nvSpPr>
        <p:spPr>
          <a:xfrm>
            <a:off x="6114325" y="5443121"/>
            <a:ext cx="2700000" cy="162000"/>
          </a:xfrm>
          <a:prstGeom prst="rect">
            <a:avLst/>
          </a:prstGeom>
        </p:spPr>
        <p:txBody>
          <a:bodyPr lIns="0" tIns="0" rIns="0" bIns="0" anchor="t" anchorCtr="0">
            <a:noAutofit/>
          </a:bodyPr>
          <a:lstStyle>
            <a:lvl1pPr marL="0" indent="0">
              <a:lnSpc>
                <a:spcPct val="100000"/>
              </a:lnSpc>
              <a:spcBef>
                <a:spcPts val="0"/>
              </a:spcBef>
              <a:buNone/>
              <a:defRPr sz="8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Fax: +43 123 456 789</a:t>
            </a:r>
          </a:p>
        </p:txBody>
      </p:sp>
      <p:sp>
        <p:nvSpPr>
          <p:cNvPr id="31" name="Textplatzhalter 2">
            <a:extLst>
              <a:ext uri="{FF2B5EF4-FFF2-40B4-BE49-F238E27FC236}">
                <a16:creationId xmlns:a16="http://schemas.microsoft.com/office/drawing/2014/main" id="{9D56EE9D-CEED-A14E-519E-47D6A527FC0B}"/>
              </a:ext>
            </a:extLst>
          </p:cNvPr>
          <p:cNvSpPr>
            <a:spLocks noGrp="1"/>
          </p:cNvSpPr>
          <p:nvPr>
            <p:ph type="body" sz="quarter" idx="32" hasCustomPrompt="1"/>
          </p:nvPr>
        </p:nvSpPr>
        <p:spPr>
          <a:xfrm>
            <a:off x="9004004" y="4803141"/>
            <a:ext cx="2700000" cy="162000"/>
          </a:xfrm>
          <a:prstGeom prst="rect">
            <a:avLst/>
          </a:prstGeom>
        </p:spPr>
        <p:txBody>
          <a:bodyPr lIns="0" tIns="0" rIns="0" bIns="0" anchor="t" anchorCtr="0">
            <a:noAutofit/>
          </a:bodyPr>
          <a:lstStyle>
            <a:lvl1pPr marL="0" indent="0">
              <a:lnSpc>
                <a:spcPct val="100000"/>
              </a:lnSpc>
              <a:spcBef>
                <a:spcPts val="0"/>
              </a:spcBef>
              <a:buNone/>
              <a:defRPr sz="850">
                <a:latin typeface="Gordita Black" pitchFamily="50" charset="0"/>
                <a:cs typeface="Gordita Black" pitchFamily="50" charset="0"/>
              </a:defRPr>
            </a:lvl1pPr>
            <a:lvl2pPr>
              <a:defRPr sz="4800"/>
            </a:lvl2pPr>
            <a:lvl3pPr>
              <a:defRPr sz="4800"/>
            </a:lvl3pPr>
            <a:lvl4pPr>
              <a:defRPr sz="4800"/>
            </a:lvl4pPr>
            <a:lvl5pPr>
              <a:defRPr sz="4800"/>
            </a:lvl5pPr>
          </a:lstStyle>
          <a:p>
            <a:pPr lvl="0"/>
            <a:r>
              <a:rPr lang="de-DE" noProof="0" dirty="0"/>
              <a:t>Vorname Nachname</a:t>
            </a:r>
          </a:p>
        </p:txBody>
      </p:sp>
      <p:sp>
        <p:nvSpPr>
          <p:cNvPr id="32" name="Textplatzhalter 2">
            <a:extLst>
              <a:ext uri="{FF2B5EF4-FFF2-40B4-BE49-F238E27FC236}">
                <a16:creationId xmlns:a16="http://schemas.microsoft.com/office/drawing/2014/main" id="{C44F8A68-5598-9E0C-00F6-CE5006454A66}"/>
              </a:ext>
            </a:extLst>
          </p:cNvPr>
          <p:cNvSpPr>
            <a:spLocks noGrp="1"/>
          </p:cNvSpPr>
          <p:nvPr>
            <p:ph type="body" sz="quarter" idx="33" hasCustomPrompt="1"/>
          </p:nvPr>
        </p:nvSpPr>
        <p:spPr>
          <a:xfrm>
            <a:off x="9004004" y="4965141"/>
            <a:ext cx="2700000" cy="144000"/>
          </a:xfrm>
          <a:prstGeom prst="rect">
            <a:avLst/>
          </a:prstGeom>
        </p:spPr>
        <p:txBody>
          <a:bodyPr lIns="0" tIns="0" rIns="0" bIns="0" anchor="t" anchorCtr="0">
            <a:noAutofit/>
          </a:bodyPr>
          <a:lstStyle>
            <a:lvl1pPr marL="0" indent="0">
              <a:lnSpc>
                <a:spcPct val="100000"/>
              </a:lnSpc>
              <a:spcBef>
                <a:spcPts val="0"/>
              </a:spcBef>
              <a:buNone/>
              <a:defRPr sz="800" i="1">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Position</a:t>
            </a:r>
          </a:p>
        </p:txBody>
      </p:sp>
      <p:sp>
        <p:nvSpPr>
          <p:cNvPr id="33" name="Textplatzhalter 2">
            <a:extLst>
              <a:ext uri="{FF2B5EF4-FFF2-40B4-BE49-F238E27FC236}">
                <a16:creationId xmlns:a16="http://schemas.microsoft.com/office/drawing/2014/main" id="{532B839F-1B56-28DB-9456-48F5AD7B3E74}"/>
              </a:ext>
            </a:extLst>
          </p:cNvPr>
          <p:cNvSpPr>
            <a:spLocks noGrp="1"/>
          </p:cNvSpPr>
          <p:nvPr>
            <p:ph type="body" sz="quarter" idx="34" hasCustomPrompt="1"/>
          </p:nvPr>
        </p:nvSpPr>
        <p:spPr>
          <a:xfrm>
            <a:off x="9004004" y="510914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Vorname.nachname@schluetersche.de</a:t>
            </a:r>
          </a:p>
        </p:txBody>
      </p:sp>
      <p:sp>
        <p:nvSpPr>
          <p:cNvPr id="34" name="Textplatzhalter 2">
            <a:extLst>
              <a:ext uri="{FF2B5EF4-FFF2-40B4-BE49-F238E27FC236}">
                <a16:creationId xmlns:a16="http://schemas.microsoft.com/office/drawing/2014/main" id="{B35B0E49-9483-21F3-B65C-B0585C5E5C18}"/>
              </a:ext>
            </a:extLst>
          </p:cNvPr>
          <p:cNvSpPr>
            <a:spLocks noGrp="1"/>
          </p:cNvSpPr>
          <p:nvPr>
            <p:ph type="body" sz="quarter" idx="35" hasCustomPrompt="1"/>
          </p:nvPr>
        </p:nvSpPr>
        <p:spPr>
          <a:xfrm>
            <a:off x="9004003" y="5276131"/>
            <a:ext cx="2700000" cy="162000"/>
          </a:xfrm>
          <a:prstGeom prst="rect">
            <a:avLst/>
          </a:prstGeom>
        </p:spPr>
        <p:txBody>
          <a:bodyPr lIns="0" tIns="0" rIns="0" bIns="0" anchor="t" anchorCtr="0">
            <a:noAutofit/>
          </a:bodyPr>
          <a:lstStyle>
            <a:lvl1pPr marL="0" indent="0">
              <a:lnSpc>
                <a:spcPct val="100000"/>
              </a:lnSpc>
              <a:spcBef>
                <a:spcPts val="0"/>
              </a:spcBef>
              <a:buNone/>
              <a:defRPr sz="9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Tel.: +43 123 456 789</a:t>
            </a:r>
          </a:p>
        </p:txBody>
      </p:sp>
      <p:sp>
        <p:nvSpPr>
          <p:cNvPr id="35" name="Textplatzhalter 2">
            <a:extLst>
              <a:ext uri="{FF2B5EF4-FFF2-40B4-BE49-F238E27FC236}">
                <a16:creationId xmlns:a16="http://schemas.microsoft.com/office/drawing/2014/main" id="{258CA0D2-8F17-6CF6-C34F-72571E6C7D43}"/>
              </a:ext>
            </a:extLst>
          </p:cNvPr>
          <p:cNvSpPr>
            <a:spLocks noGrp="1"/>
          </p:cNvSpPr>
          <p:nvPr>
            <p:ph type="body" sz="quarter" idx="36" hasCustomPrompt="1"/>
          </p:nvPr>
        </p:nvSpPr>
        <p:spPr>
          <a:xfrm>
            <a:off x="9004004" y="5443121"/>
            <a:ext cx="2700000" cy="162000"/>
          </a:xfrm>
          <a:prstGeom prst="rect">
            <a:avLst/>
          </a:prstGeom>
        </p:spPr>
        <p:txBody>
          <a:bodyPr lIns="0" tIns="0" rIns="0" bIns="0" anchor="t" anchorCtr="0">
            <a:noAutofit/>
          </a:bodyPr>
          <a:lstStyle>
            <a:lvl1pPr marL="0" indent="0">
              <a:lnSpc>
                <a:spcPct val="100000"/>
              </a:lnSpc>
              <a:spcBef>
                <a:spcPts val="0"/>
              </a:spcBef>
              <a:buNone/>
              <a:defRPr sz="850" i="0">
                <a:latin typeface="Gordita" pitchFamily="50" charset="0"/>
                <a:cs typeface="Gordita" pitchFamily="50" charset="0"/>
              </a:defRPr>
            </a:lvl1pPr>
            <a:lvl2pPr>
              <a:defRPr sz="4800"/>
            </a:lvl2pPr>
            <a:lvl3pPr>
              <a:defRPr sz="4800"/>
            </a:lvl3pPr>
            <a:lvl4pPr>
              <a:defRPr sz="4800"/>
            </a:lvl4pPr>
            <a:lvl5pPr>
              <a:defRPr sz="4800"/>
            </a:lvl5pPr>
          </a:lstStyle>
          <a:p>
            <a:pPr lvl="0"/>
            <a:r>
              <a:rPr lang="de-DE" noProof="0" dirty="0"/>
              <a:t>Fax: +43 123 456 789</a:t>
            </a:r>
          </a:p>
        </p:txBody>
      </p:sp>
      <p:sp>
        <p:nvSpPr>
          <p:cNvPr id="2" name="Textplatzhalter 2">
            <a:extLst>
              <a:ext uri="{FF2B5EF4-FFF2-40B4-BE49-F238E27FC236}">
                <a16:creationId xmlns:a16="http://schemas.microsoft.com/office/drawing/2014/main" id="{3E6BACFB-7862-D9D8-56EA-2C0588391721}"/>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für die Teamvorstellung</a:t>
            </a:r>
          </a:p>
        </p:txBody>
      </p:sp>
    </p:spTree>
    <p:extLst>
      <p:ext uri="{BB962C8B-B14F-4D97-AF65-F5344CB8AC3E}">
        <p14:creationId xmlns:p14="http://schemas.microsoft.com/office/powerpoint/2010/main" val="6463643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xt-Bild Grün">
    <p:bg>
      <p:bgPr>
        <a:solidFill>
          <a:srgbClr val="EDF8ED"/>
        </a:solidFill>
        <a:effectLst/>
      </p:bgPr>
    </p:bg>
    <p:spTree>
      <p:nvGrpSpPr>
        <p:cNvPr id="1" name=""/>
        <p:cNvGrpSpPr/>
        <p:nvPr/>
      </p:nvGrpSpPr>
      <p:grpSpPr>
        <a:xfrm>
          <a:off x="0" y="0"/>
          <a:ext cx="0" cy="0"/>
          <a:chOff x="0" y="0"/>
          <a:chExt cx="0" cy="0"/>
        </a:xfrm>
      </p:grpSpPr>
      <p:sp>
        <p:nvSpPr>
          <p:cNvPr id="7" name="Bildplatzhalter 6">
            <a:extLst>
              <a:ext uri="{FF2B5EF4-FFF2-40B4-BE49-F238E27FC236}">
                <a16:creationId xmlns:a16="http://schemas.microsoft.com/office/drawing/2014/main" id="{4468F274-5D82-0C9E-7D43-3E03DFAB88EE}"/>
              </a:ext>
            </a:extLst>
          </p:cNvPr>
          <p:cNvSpPr>
            <a:spLocks noGrp="1"/>
          </p:cNvSpPr>
          <p:nvPr>
            <p:ph type="pic" sz="quarter" idx="15"/>
          </p:nvPr>
        </p:nvSpPr>
        <p:spPr>
          <a:xfrm>
            <a:off x="1" y="0"/>
            <a:ext cx="6095999" cy="6858000"/>
          </a:xfrm>
          <a:prstGeom prst="rect">
            <a:avLst/>
          </a:prstGeom>
        </p:spPr>
        <p:txBody>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6457038" y="296863"/>
            <a:ext cx="5400000" cy="2492637"/>
          </a:xfrm>
          <a:prstGeom prst="rect">
            <a:avLst/>
          </a:prstGeom>
        </p:spPr>
        <p:txBody>
          <a:bodyPr lIns="0" tIns="0" rIns="0" bIns="0" anchor="b">
            <a:noAutofit/>
          </a:bodyPr>
          <a:lstStyle>
            <a:lvl1pPr marL="0" indent="0">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Headline mit maximal drei Zeilen</a:t>
            </a:r>
          </a:p>
        </p:txBody>
      </p:sp>
      <p:sp>
        <p:nvSpPr>
          <p:cNvPr id="12" name="Textplatzhalter 2">
            <a:extLst>
              <a:ext uri="{FF2B5EF4-FFF2-40B4-BE49-F238E27FC236}">
                <a16:creationId xmlns:a16="http://schemas.microsoft.com/office/drawing/2014/main" id="{F93142F0-3023-17AA-9579-E8A9A3B0BEDA}"/>
              </a:ext>
            </a:extLst>
          </p:cNvPr>
          <p:cNvSpPr>
            <a:spLocks noGrp="1"/>
          </p:cNvSpPr>
          <p:nvPr>
            <p:ph type="body" sz="quarter" idx="14" hasCustomPrompt="1"/>
          </p:nvPr>
        </p:nvSpPr>
        <p:spPr>
          <a:xfrm>
            <a:off x="6457038" y="3148314"/>
            <a:ext cx="5400000" cy="3412823"/>
          </a:xfrm>
          <a:prstGeom prst="rect">
            <a:avLst/>
          </a:prstGeom>
        </p:spPr>
        <p:txBody>
          <a:bodyPr lIns="0" tIns="0" rIns="0" bIns="0" anchor="t" anchorCtr="0">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Dies ist ein linksbündiger Fließtext, der über mehrere Zeilen gehen kann.</a:t>
            </a:r>
          </a:p>
        </p:txBody>
      </p:sp>
    </p:spTree>
    <p:extLst>
      <p:ext uri="{BB962C8B-B14F-4D97-AF65-F5344CB8AC3E}">
        <p14:creationId xmlns:p14="http://schemas.microsoft.com/office/powerpoint/2010/main" val="4521716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ild + Text 2">
    <p:spTree>
      <p:nvGrpSpPr>
        <p:cNvPr id="1" name=""/>
        <p:cNvGrpSpPr/>
        <p:nvPr/>
      </p:nvGrpSpPr>
      <p:grpSpPr>
        <a:xfrm>
          <a:off x="0" y="0"/>
          <a:ext cx="0" cy="0"/>
          <a:chOff x="0" y="0"/>
          <a:chExt cx="0" cy="0"/>
        </a:xfrm>
      </p:grpSpPr>
      <p:sp>
        <p:nvSpPr>
          <p:cNvPr id="3" name="Rechteck 2">
            <a:extLst>
              <a:ext uri="{FF2B5EF4-FFF2-40B4-BE49-F238E27FC236}">
                <a16:creationId xmlns:a16="http://schemas.microsoft.com/office/drawing/2014/main" id="{FF2112E1-DBFF-AB5A-458D-2B42C8C8178E}"/>
              </a:ext>
            </a:extLst>
          </p:cNvPr>
          <p:cNvSpPr/>
          <p:nvPr userDrawn="1"/>
        </p:nvSpPr>
        <p:spPr>
          <a:xfrm>
            <a:off x="1" y="1818000"/>
            <a:ext cx="3287688" cy="504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sp>
        <p:nvSpPr>
          <p:cNvPr id="2" name="Textplatzhalter 3">
            <a:extLst>
              <a:ext uri="{FF2B5EF4-FFF2-40B4-BE49-F238E27FC236}">
                <a16:creationId xmlns:a16="http://schemas.microsoft.com/office/drawing/2014/main" id="{8C7F62A7-B9DC-07A3-EA2B-2D1DD57EAB5E}"/>
              </a:ext>
            </a:extLst>
          </p:cNvPr>
          <p:cNvSpPr>
            <a:spLocks noGrp="1"/>
          </p:cNvSpPr>
          <p:nvPr>
            <p:ph type="body" sz="quarter" idx="14" hasCustomPrompt="1"/>
          </p:nvPr>
        </p:nvSpPr>
        <p:spPr>
          <a:xfrm>
            <a:off x="8159550" y="2276872"/>
            <a:ext cx="3697090" cy="3096344"/>
          </a:xfrm>
          <a:prstGeom prst="rect">
            <a:avLst/>
          </a:prstGeom>
        </p:spPr>
        <p:txBody>
          <a:bodyPr>
            <a:noAutofit/>
          </a:bodyPr>
          <a:lstStyle>
            <a:lvl1pPr>
              <a:defRPr/>
            </a:lvl1pPr>
          </a:lstStyle>
          <a:p>
            <a:pPr lvl="0"/>
            <a:r>
              <a:rPr lang="de-DE" dirty="0"/>
              <a:t>Listenebene 1 = Erste Überschrift</a:t>
            </a:r>
            <a:br>
              <a:rPr lang="de-DE" dirty="0"/>
            </a:br>
            <a:r>
              <a:rPr lang="de-DE" dirty="0"/>
              <a:t>Listenebene 2 = Fließtext</a:t>
            </a:r>
            <a:br>
              <a:rPr lang="de-DE" dirty="0"/>
            </a:br>
            <a:r>
              <a:rPr lang="de-DE" dirty="0"/>
              <a:t>Listenebene 3 = Folgende Überschrift mit Abstand</a:t>
            </a:r>
            <a:br>
              <a:rPr lang="de-DE" dirty="0"/>
            </a:br>
            <a:r>
              <a:rPr lang="de-DE" dirty="0"/>
              <a:t>Listenebene 4 = Fließtext</a:t>
            </a:r>
          </a:p>
        </p:txBody>
      </p:sp>
      <p:sp>
        <p:nvSpPr>
          <p:cNvPr id="4" name="Bildplatzhalter 8">
            <a:extLst>
              <a:ext uri="{FF2B5EF4-FFF2-40B4-BE49-F238E27FC236}">
                <a16:creationId xmlns:a16="http://schemas.microsoft.com/office/drawing/2014/main" id="{F38AC4BA-C7F4-AD9E-2436-0A03A149794F}"/>
              </a:ext>
            </a:extLst>
          </p:cNvPr>
          <p:cNvSpPr>
            <a:spLocks noGrp="1"/>
          </p:cNvSpPr>
          <p:nvPr>
            <p:ph type="pic" sz="quarter" idx="18"/>
          </p:nvPr>
        </p:nvSpPr>
        <p:spPr>
          <a:xfrm>
            <a:off x="1199456" y="2060847"/>
            <a:ext cx="5760640" cy="3528393"/>
          </a:xfrm>
          <a:prstGeom prst="roundRect">
            <a:avLst>
              <a:gd name="adj" fmla="val 2181"/>
            </a:avLst>
          </a:prstGeom>
        </p:spPr>
        <p:txBody>
          <a:bodyPr/>
          <a:lstStyle/>
          <a:p>
            <a:endParaRPr lang="de-DE" dirty="0"/>
          </a:p>
        </p:txBody>
      </p:sp>
      <p:sp>
        <p:nvSpPr>
          <p:cNvPr id="7" name="Textplatzhalter 2">
            <a:extLst>
              <a:ext uri="{FF2B5EF4-FFF2-40B4-BE49-F238E27FC236}">
                <a16:creationId xmlns:a16="http://schemas.microsoft.com/office/drawing/2014/main" id="{CCF4D045-F016-818C-18E6-F2917C9D92C5}"/>
              </a:ext>
            </a:extLst>
          </p:cNvPr>
          <p:cNvSpPr>
            <a:spLocks noGrp="1"/>
          </p:cNvSpPr>
          <p:nvPr>
            <p:ph type="body" sz="quarter" idx="13" hasCustomPrompt="1"/>
          </p:nvPr>
        </p:nvSpPr>
        <p:spPr>
          <a:xfrm>
            <a:off x="334962" y="256222"/>
            <a:ext cx="11522076" cy="1283018"/>
          </a:xfrm>
          <a:prstGeom prst="rect">
            <a:avLst/>
          </a:prstGeom>
        </p:spPr>
        <p:txBody>
          <a:bodyPr lIns="0" tIns="0" rIns="0" bIns="0" anchor="t">
            <a:noAutofit/>
          </a:bodyPr>
          <a:lstStyle>
            <a:lvl1pPr marL="0" indent="0">
              <a:lnSpc>
                <a:spcPct val="100000"/>
              </a:lnSpc>
              <a:spcBef>
                <a:spcPts val="0"/>
              </a:spcBef>
              <a:buNone/>
              <a:defRPr sz="3400">
                <a:latin typeface="+mn-lt"/>
              </a:defRPr>
            </a:lvl1pPr>
            <a:lvl2pPr>
              <a:defRPr sz="4800"/>
            </a:lvl2pPr>
            <a:lvl3pPr>
              <a:defRPr sz="4800"/>
            </a:lvl3pPr>
            <a:lvl4pPr>
              <a:defRPr sz="4800"/>
            </a:lvl4pPr>
            <a:lvl5pPr>
              <a:defRPr sz="4800"/>
            </a:lvl5pPr>
          </a:lstStyle>
          <a:p>
            <a:pPr lvl="0"/>
            <a:r>
              <a:rPr lang="de-DE" noProof="0" dirty="0"/>
              <a:t>Headline mit idealerweise zwei Zeilen</a:t>
            </a:r>
          </a:p>
        </p:txBody>
      </p:sp>
    </p:spTree>
    <p:extLst>
      <p:ext uri="{BB962C8B-B14F-4D97-AF65-F5344CB8AC3E}">
        <p14:creationId xmlns:p14="http://schemas.microsoft.com/office/powerpoint/2010/main" val="4219675257"/>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ur Überschrift">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Tree>
    <p:extLst>
      <p:ext uri="{BB962C8B-B14F-4D97-AF65-F5344CB8AC3E}">
        <p14:creationId xmlns:p14="http://schemas.microsoft.com/office/powerpoint/2010/main" val="9940388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ext 1">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2" name="Textplatzhalter 3">
            <a:extLst>
              <a:ext uri="{FF2B5EF4-FFF2-40B4-BE49-F238E27FC236}">
                <a16:creationId xmlns:a16="http://schemas.microsoft.com/office/drawing/2014/main" id="{CD2462F4-6B7F-22C4-99F1-FF7BE72500B1}"/>
              </a:ext>
            </a:extLst>
          </p:cNvPr>
          <p:cNvSpPr>
            <a:spLocks noGrp="1"/>
          </p:cNvSpPr>
          <p:nvPr>
            <p:ph type="body" sz="quarter" idx="14" hasCustomPrompt="1"/>
          </p:nvPr>
        </p:nvSpPr>
        <p:spPr>
          <a:xfrm>
            <a:off x="1056000" y="1539240"/>
            <a:ext cx="10080000" cy="4552966"/>
          </a:xfrm>
          <a:prstGeom prst="rect">
            <a:avLst/>
          </a:prstGeom>
        </p:spPr>
        <p:txBody>
          <a:bodyPr>
            <a:noAutofit/>
          </a:bodyPr>
          <a:lstStyle>
            <a:lvl1pPr>
              <a:defRPr/>
            </a:lvl1pPr>
          </a:lstStyle>
          <a:p>
            <a:pPr lvl="0"/>
            <a:r>
              <a:rPr lang="de-DE" dirty="0"/>
              <a:t>Listenebene 1 = Einleitender Text</a:t>
            </a:r>
            <a:br>
              <a:rPr lang="de-DE" dirty="0"/>
            </a:br>
            <a:r>
              <a:rPr lang="de-DE" dirty="0"/>
              <a:t>Listenebene 2 = Überschrift</a:t>
            </a:r>
            <a:br>
              <a:rPr lang="de-DE" dirty="0"/>
            </a:br>
            <a:r>
              <a:rPr lang="de-DE" dirty="0"/>
              <a:t>Listenebene 3 = Fließtext</a:t>
            </a:r>
            <a:br>
              <a:rPr lang="de-DE" dirty="0"/>
            </a:br>
            <a:r>
              <a:rPr lang="de-DE" dirty="0"/>
              <a:t>Listenebene 4 = Kleine Überschrift</a:t>
            </a:r>
            <a:br>
              <a:rPr lang="de-DE" dirty="0"/>
            </a:br>
            <a:r>
              <a:rPr lang="de-DE" dirty="0"/>
              <a:t>Listenebene 5 = Fließtext</a:t>
            </a:r>
          </a:p>
        </p:txBody>
      </p:sp>
    </p:spTree>
    <p:extLst>
      <p:ext uri="{BB962C8B-B14F-4D97-AF65-F5344CB8AC3E}">
        <p14:creationId xmlns:p14="http://schemas.microsoft.com/office/powerpoint/2010/main" val="36808485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ext 1 Blau">
    <p:spTree>
      <p:nvGrpSpPr>
        <p:cNvPr id="1" name=""/>
        <p:cNvGrpSpPr/>
        <p:nvPr/>
      </p:nvGrpSpPr>
      <p:grpSpPr>
        <a:xfrm>
          <a:off x="0" y="0"/>
          <a:ext cx="0" cy="0"/>
          <a:chOff x="0" y="0"/>
          <a:chExt cx="0" cy="0"/>
        </a:xfrm>
      </p:grpSpPr>
      <p:sp>
        <p:nvSpPr>
          <p:cNvPr id="3" name="Rechteck 2">
            <a:extLst>
              <a:ext uri="{FF2B5EF4-FFF2-40B4-BE49-F238E27FC236}">
                <a16:creationId xmlns:a16="http://schemas.microsoft.com/office/drawing/2014/main" id="{4E0B6074-3D7E-687C-B44A-F59657EA2E6B}"/>
              </a:ext>
            </a:extLst>
          </p:cNvPr>
          <p:cNvSpPr/>
          <p:nvPr userDrawn="1"/>
        </p:nvSpPr>
        <p:spPr>
          <a:xfrm>
            <a:off x="334962" y="1052206"/>
            <a:ext cx="11522075" cy="504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2" name="Textplatzhalter 3">
            <a:extLst>
              <a:ext uri="{FF2B5EF4-FFF2-40B4-BE49-F238E27FC236}">
                <a16:creationId xmlns:a16="http://schemas.microsoft.com/office/drawing/2014/main" id="{CD2462F4-6B7F-22C4-99F1-FF7BE72500B1}"/>
              </a:ext>
            </a:extLst>
          </p:cNvPr>
          <p:cNvSpPr>
            <a:spLocks noGrp="1"/>
          </p:cNvSpPr>
          <p:nvPr>
            <p:ph type="body" sz="quarter" idx="14" hasCustomPrompt="1"/>
          </p:nvPr>
        </p:nvSpPr>
        <p:spPr>
          <a:xfrm>
            <a:off x="1056000" y="1539240"/>
            <a:ext cx="10080000" cy="4552966"/>
          </a:xfrm>
          <a:prstGeom prst="rect">
            <a:avLst/>
          </a:prstGeom>
        </p:spPr>
        <p:txBody>
          <a:bodyPr>
            <a:noAutofit/>
          </a:bodyPr>
          <a:lstStyle>
            <a:lvl1pPr>
              <a:defRPr/>
            </a:lvl1pPr>
          </a:lstStyle>
          <a:p>
            <a:pPr lvl="0"/>
            <a:r>
              <a:rPr lang="de-DE" dirty="0"/>
              <a:t>Listenebene 1 = Einleitender Text</a:t>
            </a:r>
            <a:br>
              <a:rPr lang="de-DE" dirty="0"/>
            </a:br>
            <a:r>
              <a:rPr lang="de-DE" dirty="0"/>
              <a:t>Listenebene 2 = Überschrift</a:t>
            </a:r>
            <a:br>
              <a:rPr lang="de-DE" dirty="0"/>
            </a:br>
            <a:r>
              <a:rPr lang="de-DE" dirty="0"/>
              <a:t>Listenebene 3 = Fließtext</a:t>
            </a:r>
            <a:br>
              <a:rPr lang="de-DE" dirty="0"/>
            </a:br>
            <a:r>
              <a:rPr lang="de-DE" dirty="0"/>
              <a:t>Listenebene 4 = Kleine Überschrift</a:t>
            </a:r>
            <a:br>
              <a:rPr lang="de-DE" dirty="0"/>
            </a:br>
            <a:r>
              <a:rPr lang="de-DE" dirty="0"/>
              <a:t>Listenebene 5 = Fließtext</a:t>
            </a:r>
          </a:p>
        </p:txBody>
      </p:sp>
    </p:spTree>
    <p:extLst>
      <p:ext uri="{BB962C8B-B14F-4D97-AF65-F5344CB8AC3E}">
        <p14:creationId xmlns:p14="http://schemas.microsoft.com/office/powerpoint/2010/main" val="42220505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ext 2">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7" name="Textplatzhalter 3">
            <a:extLst>
              <a:ext uri="{FF2B5EF4-FFF2-40B4-BE49-F238E27FC236}">
                <a16:creationId xmlns:a16="http://schemas.microsoft.com/office/drawing/2014/main" id="{8D747CE5-7D0F-8439-C367-DA9D87FF5B27}"/>
              </a:ext>
            </a:extLst>
          </p:cNvPr>
          <p:cNvSpPr>
            <a:spLocks noGrp="1"/>
          </p:cNvSpPr>
          <p:nvPr>
            <p:ph type="body" sz="quarter" idx="14" hasCustomPrompt="1"/>
          </p:nvPr>
        </p:nvSpPr>
        <p:spPr>
          <a:xfrm>
            <a:off x="1056000" y="2010747"/>
            <a:ext cx="10080000" cy="4082078"/>
          </a:xfrm>
          <a:prstGeom prst="rect">
            <a:avLst/>
          </a:prstGeom>
        </p:spPr>
        <p:txBody>
          <a:bodyPr>
            <a:noAutofit/>
          </a:bodyPr>
          <a:lstStyle>
            <a:lvl1pPr>
              <a:defRPr/>
            </a:lvl1pPr>
          </a:lstStyle>
          <a:p>
            <a:pPr lvl="0"/>
            <a:r>
              <a:rPr lang="de-DE" dirty="0"/>
              <a:t>Listenebene 1 = NICHT VERWENDEN ! ! !</a:t>
            </a:r>
            <a:br>
              <a:rPr lang="de-DE" dirty="0"/>
            </a:br>
            <a:r>
              <a:rPr lang="de-DE" dirty="0"/>
              <a:t>Listenebene 2 = Überschrift</a:t>
            </a:r>
            <a:br>
              <a:rPr lang="de-DE" dirty="0"/>
            </a:br>
            <a:r>
              <a:rPr lang="de-DE" dirty="0"/>
              <a:t>Listenebene 3 = Fließtext</a:t>
            </a:r>
            <a:br>
              <a:rPr lang="de-DE" dirty="0"/>
            </a:br>
            <a:r>
              <a:rPr lang="de-DE" dirty="0"/>
              <a:t>Listenebene 4 = Kleine Überschrift</a:t>
            </a:r>
            <a:br>
              <a:rPr lang="de-DE" dirty="0"/>
            </a:br>
            <a:r>
              <a:rPr lang="de-DE" dirty="0"/>
              <a:t>Listenebene 5 = Fließtext</a:t>
            </a:r>
          </a:p>
        </p:txBody>
      </p:sp>
      <p:sp>
        <p:nvSpPr>
          <p:cNvPr id="2" name="Textplatzhalter 2">
            <a:extLst>
              <a:ext uri="{FF2B5EF4-FFF2-40B4-BE49-F238E27FC236}">
                <a16:creationId xmlns:a16="http://schemas.microsoft.com/office/drawing/2014/main" id="{BE961AAE-3B81-4D4C-4E07-A8F89560AF5D}"/>
              </a:ext>
            </a:extLst>
          </p:cNvPr>
          <p:cNvSpPr>
            <a:spLocks noGrp="1"/>
          </p:cNvSpPr>
          <p:nvPr>
            <p:ph type="body" sz="quarter" idx="15"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Tree>
    <p:extLst>
      <p:ext uri="{BB962C8B-B14F-4D97-AF65-F5344CB8AC3E}">
        <p14:creationId xmlns:p14="http://schemas.microsoft.com/office/powerpoint/2010/main" val="3665239004"/>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ext 2 Blau">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4" name="Rechteck 3">
            <a:extLst>
              <a:ext uri="{FF2B5EF4-FFF2-40B4-BE49-F238E27FC236}">
                <a16:creationId xmlns:a16="http://schemas.microsoft.com/office/drawing/2014/main" id="{B218C308-C6BD-3C7C-72F6-079028C7F8B8}"/>
              </a:ext>
            </a:extLst>
          </p:cNvPr>
          <p:cNvSpPr/>
          <p:nvPr userDrawn="1"/>
        </p:nvSpPr>
        <p:spPr>
          <a:xfrm>
            <a:off x="334962" y="1818000"/>
            <a:ext cx="11522075" cy="427482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Textplatzhalter 3">
            <a:extLst>
              <a:ext uri="{FF2B5EF4-FFF2-40B4-BE49-F238E27FC236}">
                <a16:creationId xmlns:a16="http://schemas.microsoft.com/office/drawing/2014/main" id="{8D747CE5-7D0F-8439-C367-DA9D87FF5B27}"/>
              </a:ext>
            </a:extLst>
          </p:cNvPr>
          <p:cNvSpPr>
            <a:spLocks noGrp="1"/>
          </p:cNvSpPr>
          <p:nvPr>
            <p:ph type="body" sz="quarter" idx="14" hasCustomPrompt="1"/>
          </p:nvPr>
        </p:nvSpPr>
        <p:spPr>
          <a:xfrm>
            <a:off x="1056000" y="2305035"/>
            <a:ext cx="10080000" cy="3428222"/>
          </a:xfrm>
          <a:prstGeom prst="rect">
            <a:avLst/>
          </a:prstGeom>
        </p:spPr>
        <p:txBody>
          <a:bodyPr>
            <a:noAutofit/>
          </a:bodyPr>
          <a:lstStyle>
            <a:lvl1pPr>
              <a:defRPr/>
            </a:lvl1pPr>
          </a:lstStyle>
          <a:p>
            <a:pPr lvl="0"/>
            <a:r>
              <a:rPr lang="de-DE" dirty="0"/>
              <a:t>Listenebene 1 = NICHT VERWENDEN ! ! !</a:t>
            </a:r>
            <a:br>
              <a:rPr lang="de-DE" dirty="0"/>
            </a:br>
            <a:r>
              <a:rPr lang="de-DE" dirty="0"/>
              <a:t>Listenebene 2 = Überschrift</a:t>
            </a:r>
            <a:br>
              <a:rPr lang="de-DE" dirty="0"/>
            </a:br>
            <a:r>
              <a:rPr lang="de-DE" dirty="0"/>
              <a:t>Listenebene 3 = Fließtext</a:t>
            </a:r>
            <a:br>
              <a:rPr lang="de-DE" dirty="0"/>
            </a:br>
            <a:r>
              <a:rPr lang="de-DE" dirty="0"/>
              <a:t>Listenebene 4 = Kleine Überschrift</a:t>
            </a:r>
            <a:br>
              <a:rPr lang="de-DE" dirty="0"/>
            </a:br>
            <a:r>
              <a:rPr lang="de-DE" dirty="0"/>
              <a:t>Listenebene 5 = Fließtext</a:t>
            </a:r>
          </a:p>
        </p:txBody>
      </p:sp>
      <p:sp>
        <p:nvSpPr>
          <p:cNvPr id="2" name="Textplatzhalter 2">
            <a:extLst>
              <a:ext uri="{FF2B5EF4-FFF2-40B4-BE49-F238E27FC236}">
                <a16:creationId xmlns:a16="http://schemas.microsoft.com/office/drawing/2014/main" id="{45605FB2-B47E-4071-2B93-96FEAB82BB9F}"/>
              </a:ext>
            </a:extLst>
          </p:cNvPr>
          <p:cNvSpPr>
            <a:spLocks noGrp="1"/>
          </p:cNvSpPr>
          <p:nvPr>
            <p:ph type="body" sz="quarter" idx="15"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Tree>
    <p:extLst>
      <p:ext uri="{BB962C8B-B14F-4D97-AF65-F5344CB8AC3E}">
        <p14:creationId xmlns:p14="http://schemas.microsoft.com/office/powerpoint/2010/main" val="3732456416"/>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ext 3">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1283018"/>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idealerweise zwei Zeilen</a:t>
            </a:r>
          </a:p>
        </p:txBody>
      </p:sp>
      <p:sp>
        <p:nvSpPr>
          <p:cNvPr id="2" name="Textplatzhalter 3">
            <a:extLst>
              <a:ext uri="{FF2B5EF4-FFF2-40B4-BE49-F238E27FC236}">
                <a16:creationId xmlns:a16="http://schemas.microsoft.com/office/drawing/2014/main" id="{8C7F62A7-B9DC-07A3-EA2B-2D1DD57EAB5E}"/>
              </a:ext>
            </a:extLst>
          </p:cNvPr>
          <p:cNvSpPr>
            <a:spLocks noGrp="1"/>
          </p:cNvSpPr>
          <p:nvPr>
            <p:ph type="body" sz="quarter" idx="14" hasCustomPrompt="1"/>
          </p:nvPr>
        </p:nvSpPr>
        <p:spPr>
          <a:xfrm>
            <a:off x="1056000" y="1539240"/>
            <a:ext cx="10080000" cy="4552966"/>
          </a:xfrm>
          <a:prstGeom prst="rect">
            <a:avLst/>
          </a:prstGeom>
        </p:spPr>
        <p:txBody>
          <a:bodyPr>
            <a:noAutofit/>
          </a:bodyPr>
          <a:lstStyle>
            <a:lvl1pPr>
              <a:defRPr/>
            </a:lvl1pPr>
          </a:lstStyle>
          <a:p>
            <a:pPr lvl="0"/>
            <a:r>
              <a:rPr lang="de-DE" dirty="0"/>
              <a:t>Listenebene 1 = Einleitender Text</a:t>
            </a:r>
            <a:br>
              <a:rPr lang="de-DE" dirty="0"/>
            </a:br>
            <a:r>
              <a:rPr lang="de-DE" dirty="0"/>
              <a:t>Listenebene 2 = Überschrift</a:t>
            </a:r>
            <a:br>
              <a:rPr lang="de-DE" dirty="0"/>
            </a:br>
            <a:r>
              <a:rPr lang="de-DE" dirty="0"/>
              <a:t>Listenebene 3 = Fließtext</a:t>
            </a:r>
            <a:br>
              <a:rPr lang="de-DE" dirty="0"/>
            </a:br>
            <a:r>
              <a:rPr lang="de-DE" dirty="0"/>
              <a:t>Listenebene 4 = Kleine Überschrift</a:t>
            </a:r>
            <a:br>
              <a:rPr lang="de-DE" dirty="0"/>
            </a:br>
            <a:r>
              <a:rPr lang="de-DE" dirty="0"/>
              <a:t>Listenebene 5 = Fließtext</a:t>
            </a:r>
          </a:p>
        </p:txBody>
      </p:sp>
    </p:spTree>
    <p:extLst>
      <p:ext uri="{BB962C8B-B14F-4D97-AF65-F5344CB8AC3E}">
        <p14:creationId xmlns:p14="http://schemas.microsoft.com/office/powerpoint/2010/main" val="1473434125"/>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ufzählung 1">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27C30988-1949-68A4-73AA-8C579BA69269}"/>
              </a:ext>
            </a:extLst>
          </p:cNvPr>
          <p:cNvSpPr/>
          <p:nvPr userDrawn="1"/>
        </p:nvSpPr>
        <p:spPr>
          <a:xfrm>
            <a:off x="334962" y="1052206"/>
            <a:ext cx="11522075" cy="504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4" name="Textplatzhalter 3">
            <a:extLst>
              <a:ext uri="{FF2B5EF4-FFF2-40B4-BE49-F238E27FC236}">
                <a16:creationId xmlns:a16="http://schemas.microsoft.com/office/drawing/2014/main" id="{50969A78-3B38-0F75-BD08-2DBCD81DF967}"/>
              </a:ext>
            </a:extLst>
          </p:cNvPr>
          <p:cNvSpPr>
            <a:spLocks noGrp="1"/>
          </p:cNvSpPr>
          <p:nvPr>
            <p:ph type="body" sz="quarter" idx="14" hasCustomPrompt="1"/>
          </p:nvPr>
        </p:nvSpPr>
        <p:spPr>
          <a:xfrm>
            <a:off x="1056000" y="1539240"/>
            <a:ext cx="10080000" cy="4552966"/>
          </a:xfrm>
        </p:spPr>
        <p:txBody>
          <a:bodyPr>
            <a:noAutofit/>
          </a:bodyPr>
          <a:lstStyle>
            <a:lvl1pPr>
              <a:defRPr/>
            </a:lvl1pPr>
          </a:lstStyle>
          <a:p>
            <a:pPr lvl="0"/>
            <a:r>
              <a:rPr lang="de-DE" dirty="0"/>
              <a:t>Einrückung über Listenebenen &gt; Listenebene 1 bis 4</a:t>
            </a:r>
          </a:p>
        </p:txBody>
      </p:sp>
    </p:spTree>
    <p:extLst>
      <p:ext uri="{BB962C8B-B14F-4D97-AF65-F5344CB8AC3E}">
        <p14:creationId xmlns:p14="http://schemas.microsoft.com/office/powerpoint/2010/main" val="27066179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Aufzählung 2">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2" name="Textplatzhalter 3">
            <a:extLst>
              <a:ext uri="{FF2B5EF4-FFF2-40B4-BE49-F238E27FC236}">
                <a16:creationId xmlns:a16="http://schemas.microsoft.com/office/drawing/2014/main" id="{CD2462F4-6B7F-22C4-99F1-FF7BE72500B1}"/>
              </a:ext>
            </a:extLst>
          </p:cNvPr>
          <p:cNvSpPr>
            <a:spLocks noGrp="1"/>
          </p:cNvSpPr>
          <p:nvPr>
            <p:ph type="body" sz="quarter" idx="14" hasCustomPrompt="1"/>
          </p:nvPr>
        </p:nvSpPr>
        <p:spPr>
          <a:xfrm>
            <a:off x="1056000" y="1539240"/>
            <a:ext cx="10080000" cy="4552966"/>
          </a:xfrm>
        </p:spPr>
        <p:txBody>
          <a:bodyPr>
            <a:noAutofit/>
          </a:bodyPr>
          <a:lstStyle>
            <a:lvl1pPr>
              <a:defRPr/>
            </a:lvl1pPr>
          </a:lstStyle>
          <a:p>
            <a:pPr lvl="0"/>
            <a:r>
              <a:rPr lang="de-DE" dirty="0"/>
              <a:t>Einrückung über Listenebenen &gt; Listenebene 1 bis 4</a:t>
            </a:r>
          </a:p>
        </p:txBody>
      </p:sp>
    </p:spTree>
    <p:extLst>
      <p:ext uri="{BB962C8B-B14F-4D97-AF65-F5344CB8AC3E}">
        <p14:creationId xmlns:p14="http://schemas.microsoft.com/office/powerpoint/2010/main" val="37049590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Aufzählung 3">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3" name="Textplatzhalter 2">
            <a:extLst>
              <a:ext uri="{FF2B5EF4-FFF2-40B4-BE49-F238E27FC236}">
                <a16:creationId xmlns:a16="http://schemas.microsoft.com/office/drawing/2014/main" id="{0600FC9A-C9CF-464E-8EC2-042F4F6A441A}"/>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4" name="Textplatzhalter 3">
            <a:extLst>
              <a:ext uri="{FF2B5EF4-FFF2-40B4-BE49-F238E27FC236}">
                <a16:creationId xmlns:a16="http://schemas.microsoft.com/office/drawing/2014/main" id="{9207CCB1-0929-7FDA-F7EF-79A58E72B25B}"/>
              </a:ext>
            </a:extLst>
          </p:cNvPr>
          <p:cNvSpPr>
            <a:spLocks noGrp="1"/>
          </p:cNvSpPr>
          <p:nvPr>
            <p:ph type="body" sz="quarter" idx="15" hasCustomPrompt="1"/>
          </p:nvPr>
        </p:nvSpPr>
        <p:spPr>
          <a:xfrm>
            <a:off x="1056000" y="1539240"/>
            <a:ext cx="10080000" cy="4552966"/>
          </a:xfrm>
        </p:spPr>
        <p:txBody>
          <a:bodyPr>
            <a:noAutofit/>
          </a:bodyPr>
          <a:lstStyle>
            <a:lvl1pPr>
              <a:defRPr/>
            </a:lvl1pPr>
          </a:lstStyle>
          <a:p>
            <a:pPr lvl="0"/>
            <a:r>
              <a:rPr lang="de-DE" dirty="0"/>
              <a:t>Einrückung über Listenebenen &gt; Listenebene 1 bis 4</a:t>
            </a:r>
          </a:p>
        </p:txBody>
      </p:sp>
    </p:spTree>
    <p:extLst>
      <p:ext uri="{BB962C8B-B14F-4D97-AF65-F5344CB8AC3E}">
        <p14:creationId xmlns:p14="http://schemas.microsoft.com/office/powerpoint/2010/main" val="4617980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Aufzählung 4">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3" name="Textplatzhalter 2">
            <a:extLst>
              <a:ext uri="{FF2B5EF4-FFF2-40B4-BE49-F238E27FC236}">
                <a16:creationId xmlns:a16="http://schemas.microsoft.com/office/drawing/2014/main" id="{0600FC9A-C9CF-464E-8EC2-042F4F6A441A}"/>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2" name="Textplatzhalter 2">
            <a:extLst>
              <a:ext uri="{FF2B5EF4-FFF2-40B4-BE49-F238E27FC236}">
                <a16:creationId xmlns:a16="http://schemas.microsoft.com/office/drawing/2014/main" id="{38823D38-AC01-EB81-C0AF-F6635B9307A3}"/>
              </a:ext>
            </a:extLst>
          </p:cNvPr>
          <p:cNvSpPr>
            <a:spLocks noGrp="1"/>
          </p:cNvSpPr>
          <p:nvPr>
            <p:ph type="body" sz="quarter" idx="15"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
        <p:nvSpPr>
          <p:cNvPr id="4" name="Textplatzhalter 3">
            <a:extLst>
              <a:ext uri="{FF2B5EF4-FFF2-40B4-BE49-F238E27FC236}">
                <a16:creationId xmlns:a16="http://schemas.microsoft.com/office/drawing/2014/main" id="{25C8A21A-BFD7-CE1E-4875-F964ACFC3EEB}"/>
              </a:ext>
            </a:extLst>
          </p:cNvPr>
          <p:cNvSpPr>
            <a:spLocks noGrp="1"/>
          </p:cNvSpPr>
          <p:nvPr>
            <p:ph type="body" sz="quarter" idx="16" hasCustomPrompt="1"/>
          </p:nvPr>
        </p:nvSpPr>
        <p:spPr>
          <a:xfrm>
            <a:off x="1056000" y="1916832"/>
            <a:ext cx="10080000" cy="4175374"/>
          </a:xfrm>
        </p:spPr>
        <p:txBody>
          <a:bodyPr>
            <a:noAutofit/>
          </a:bodyPr>
          <a:lstStyle>
            <a:lvl1pPr>
              <a:defRPr/>
            </a:lvl1pPr>
          </a:lstStyle>
          <a:p>
            <a:pPr lvl="0"/>
            <a:r>
              <a:rPr lang="de-DE" dirty="0"/>
              <a:t>Einrückung über Listenebenen &gt; Listenebene 1 bis 4</a:t>
            </a:r>
          </a:p>
        </p:txBody>
      </p:sp>
    </p:spTree>
    <p:extLst>
      <p:ext uri="{BB962C8B-B14F-4D97-AF65-F5344CB8AC3E}">
        <p14:creationId xmlns:p14="http://schemas.microsoft.com/office/powerpoint/2010/main" val="22182087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Aktuell vs Zukunft">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2" name="Textplatzhalter 3">
            <a:extLst>
              <a:ext uri="{FF2B5EF4-FFF2-40B4-BE49-F238E27FC236}">
                <a16:creationId xmlns:a16="http://schemas.microsoft.com/office/drawing/2014/main" id="{CD2462F4-6B7F-22C4-99F1-FF7BE72500B1}"/>
              </a:ext>
            </a:extLst>
          </p:cNvPr>
          <p:cNvSpPr>
            <a:spLocks noGrp="1"/>
          </p:cNvSpPr>
          <p:nvPr>
            <p:ph type="body" sz="quarter" idx="14" hasCustomPrompt="1"/>
          </p:nvPr>
        </p:nvSpPr>
        <p:spPr>
          <a:xfrm>
            <a:off x="1307880" y="2702618"/>
            <a:ext cx="3708000" cy="3389587"/>
          </a:xfrm>
          <a:solidFill>
            <a:schemeClr val="bg2"/>
          </a:solidFill>
        </p:spPr>
        <p:txBody>
          <a:bodyPr lIns="216000" tIns="216000" rIns="216000" bIns="216000">
            <a:noAutofit/>
          </a:bodyPr>
          <a:lstStyle>
            <a:lvl1pPr>
              <a:defRPr/>
            </a:lvl1pPr>
          </a:lstStyle>
          <a:p>
            <a:pPr lvl="0"/>
            <a:r>
              <a:rPr lang="de-DE" dirty="0"/>
              <a:t>Einrückung über Listenebenen &gt; Listenebene 1 bis 4</a:t>
            </a:r>
          </a:p>
        </p:txBody>
      </p:sp>
      <p:sp>
        <p:nvSpPr>
          <p:cNvPr id="3" name="Textplatzhalter 2">
            <a:extLst>
              <a:ext uri="{FF2B5EF4-FFF2-40B4-BE49-F238E27FC236}">
                <a16:creationId xmlns:a16="http://schemas.microsoft.com/office/drawing/2014/main" id="{0600FC9A-C9CF-464E-8EC2-042F4F6A441A}"/>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mit nur einer Zeile</a:t>
            </a:r>
          </a:p>
        </p:txBody>
      </p:sp>
      <p:sp>
        <p:nvSpPr>
          <p:cNvPr id="13" name="Textplatzhalter 23">
            <a:extLst>
              <a:ext uri="{FF2B5EF4-FFF2-40B4-BE49-F238E27FC236}">
                <a16:creationId xmlns:a16="http://schemas.microsoft.com/office/drawing/2014/main" id="{8AF06BC0-FADF-CADD-79B4-547C669E9A15}"/>
              </a:ext>
            </a:extLst>
          </p:cNvPr>
          <p:cNvSpPr>
            <a:spLocks noGrp="1" noChangeAspect="1"/>
          </p:cNvSpPr>
          <p:nvPr>
            <p:ph type="body" sz="quarter" idx="16" hasCustomPrompt="1"/>
          </p:nvPr>
        </p:nvSpPr>
        <p:spPr>
          <a:xfrm>
            <a:off x="1307880" y="2060849"/>
            <a:ext cx="3708000" cy="641769"/>
          </a:xfrm>
          <a:prstGeom prst="rect">
            <a:avLst/>
          </a:prstGeom>
          <a:solidFill>
            <a:srgbClr val="7E8C91"/>
          </a:solidFill>
        </p:spPr>
        <p:txBody>
          <a:bodyPr lIns="144000" tIns="0" rIns="144000" bIns="0" anchor="ctr">
            <a:noAutofit/>
          </a:bodyPr>
          <a:lstStyle>
            <a:lvl1pPr marL="0" indent="0" algn="ctr">
              <a:buNone/>
              <a:defRPr sz="1650">
                <a:solidFill>
                  <a:schemeClr val="bg1"/>
                </a:solidFill>
                <a:latin typeface="Gordita Medium" pitchFamily="50" charset="0"/>
                <a:cs typeface="Gordita Medium" pitchFamily="50" charset="0"/>
              </a:defRPr>
            </a:lvl1pPr>
            <a:lvl5pPr>
              <a:defRPr/>
            </a:lvl5pPr>
          </a:lstStyle>
          <a:p>
            <a:pPr lvl="0"/>
            <a:r>
              <a:rPr lang="de-DE" dirty="0"/>
              <a:t>Aktueller Stand</a:t>
            </a:r>
          </a:p>
        </p:txBody>
      </p:sp>
      <p:sp>
        <p:nvSpPr>
          <p:cNvPr id="15" name="Textplatzhalter 23">
            <a:extLst>
              <a:ext uri="{FF2B5EF4-FFF2-40B4-BE49-F238E27FC236}">
                <a16:creationId xmlns:a16="http://schemas.microsoft.com/office/drawing/2014/main" id="{CADEEA50-2FE3-5205-AAD1-81E4E9DDAA52}"/>
              </a:ext>
            </a:extLst>
          </p:cNvPr>
          <p:cNvSpPr>
            <a:spLocks noGrp="1" noChangeAspect="1"/>
          </p:cNvSpPr>
          <p:nvPr>
            <p:ph type="body" sz="quarter" idx="17" hasCustomPrompt="1"/>
          </p:nvPr>
        </p:nvSpPr>
        <p:spPr>
          <a:xfrm>
            <a:off x="7176120" y="2060849"/>
            <a:ext cx="3708000" cy="641769"/>
          </a:xfrm>
          <a:prstGeom prst="rect">
            <a:avLst/>
          </a:prstGeom>
          <a:solidFill>
            <a:schemeClr val="accent2"/>
          </a:solidFill>
        </p:spPr>
        <p:txBody>
          <a:bodyPr lIns="144000" tIns="0" rIns="144000" bIns="0" anchor="ctr">
            <a:noAutofit/>
          </a:bodyPr>
          <a:lstStyle>
            <a:lvl1pPr marL="0" indent="0" algn="ctr">
              <a:buNone/>
              <a:defRPr sz="1650">
                <a:solidFill>
                  <a:schemeClr val="tx1"/>
                </a:solidFill>
                <a:latin typeface="Gordita Medium" pitchFamily="50" charset="0"/>
                <a:cs typeface="Gordita Medium" pitchFamily="50" charset="0"/>
              </a:defRPr>
            </a:lvl1pPr>
            <a:lvl5pPr>
              <a:defRPr/>
            </a:lvl5pPr>
          </a:lstStyle>
          <a:p>
            <a:pPr lvl="0"/>
            <a:r>
              <a:rPr lang="de-DE" dirty="0"/>
              <a:t>Zukünftiger Stand</a:t>
            </a:r>
          </a:p>
        </p:txBody>
      </p:sp>
      <p:sp>
        <p:nvSpPr>
          <p:cNvPr id="17" name="Textplatzhalter 3">
            <a:extLst>
              <a:ext uri="{FF2B5EF4-FFF2-40B4-BE49-F238E27FC236}">
                <a16:creationId xmlns:a16="http://schemas.microsoft.com/office/drawing/2014/main" id="{F647AB50-0DBC-7C19-1DB0-D78264D90909}"/>
              </a:ext>
            </a:extLst>
          </p:cNvPr>
          <p:cNvSpPr>
            <a:spLocks noGrp="1"/>
          </p:cNvSpPr>
          <p:nvPr>
            <p:ph type="body" sz="quarter" idx="18" hasCustomPrompt="1"/>
          </p:nvPr>
        </p:nvSpPr>
        <p:spPr>
          <a:xfrm>
            <a:off x="7175324" y="2702617"/>
            <a:ext cx="3708000" cy="3389587"/>
          </a:xfrm>
          <a:solidFill>
            <a:schemeClr val="bg2"/>
          </a:solidFill>
        </p:spPr>
        <p:txBody>
          <a:bodyPr lIns="216000" tIns="216000" rIns="216000" bIns="216000">
            <a:noAutofit/>
          </a:bodyPr>
          <a:lstStyle>
            <a:lvl1pPr>
              <a:defRPr/>
            </a:lvl1pPr>
          </a:lstStyle>
          <a:p>
            <a:pPr lvl="0"/>
            <a:r>
              <a:rPr lang="de-DE" dirty="0"/>
              <a:t>Einrückung über Listenebenen &gt; Listenebene 1 bis 4</a:t>
            </a:r>
          </a:p>
        </p:txBody>
      </p:sp>
      <p:sp>
        <p:nvSpPr>
          <p:cNvPr id="18" name="Pfeil: nach rechts 17">
            <a:extLst>
              <a:ext uri="{FF2B5EF4-FFF2-40B4-BE49-F238E27FC236}">
                <a16:creationId xmlns:a16="http://schemas.microsoft.com/office/drawing/2014/main" id="{6CFD7177-01C8-A7B6-CE08-71C55FBF18DC}"/>
              </a:ext>
            </a:extLst>
          </p:cNvPr>
          <p:cNvSpPr/>
          <p:nvPr userDrawn="1"/>
        </p:nvSpPr>
        <p:spPr>
          <a:xfrm>
            <a:off x="5447928" y="3645024"/>
            <a:ext cx="1368152" cy="792088"/>
          </a:xfrm>
          <a:prstGeom prst="rightArrow">
            <a:avLst>
              <a:gd name="adj1" fmla="val 50000"/>
              <a:gd name="adj2" fmla="val 73088"/>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7" name="Textplatzhalter 2">
            <a:extLst>
              <a:ext uri="{FF2B5EF4-FFF2-40B4-BE49-F238E27FC236}">
                <a16:creationId xmlns:a16="http://schemas.microsoft.com/office/drawing/2014/main" id="{167769E0-4B97-D7E8-A020-D85FFF0A1140}"/>
              </a:ext>
            </a:extLst>
          </p:cNvPr>
          <p:cNvSpPr>
            <a:spLocks noGrp="1"/>
          </p:cNvSpPr>
          <p:nvPr>
            <p:ph type="body" sz="quarter" idx="15" hasCustomPrompt="1"/>
          </p:nvPr>
        </p:nvSpPr>
        <p:spPr>
          <a:xfrm>
            <a:off x="335360" y="957782"/>
            <a:ext cx="11522076" cy="527002"/>
          </a:xfrm>
          <a:prstGeom prst="rect">
            <a:avLst/>
          </a:prstGeom>
        </p:spPr>
        <p:txBody>
          <a:bodyPr lIns="18000" tIns="0" rIns="0" bIns="0" anchor="t">
            <a:noAutofit/>
          </a:bodyPr>
          <a:lstStyle>
            <a:lvl1pPr marL="0" indent="0">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Subheadline mit nur einer Zeile</a:t>
            </a:r>
          </a:p>
        </p:txBody>
      </p:sp>
    </p:spTree>
    <p:extLst>
      <p:ext uri="{BB962C8B-B14F-4D97-AF65-F5344CB8AC3E}">
        <p14:creationId xmlns:p14="http://schemas.microsoft.com/office/powerpoint/2010/main" val="8396140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tatement 1">
    <p:bg>
      <p:bgPr>
        <a:solidFill>
          <a:schemeClr val="accent1"/>
        </a:solidFill>
        <a:effectLst/>
      </p:bgPr>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36DCD46B-BE23-1078-6BFD-4833C3CFCA7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965916" y="296863"/>
            <a:ext cx="4208015" cy="6264276"/>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1315719" y="296862"/>
            <a:ext cx="6212841" cy="6264276"/>
          </a:xfrm>
          <a:prstGeom prst="rect">
            <a:avLst/>
          </a:prstGeom>
        </p:spPr>
        <p:txBody>
          <a:bodyPr lIns="0" tIns="0" rIns="0" bIns="0" anchor="ctr">
            <a:noAutofit/>
          </a:bodyPr>
          <a:lstStyle>
            <a:lvl1pPr marL="0" indent="0">
              <a:lnSpc>
                <a:spcPts val="9000"/>
              </a:lnSpc>
              <a:spcBef>
                <a:spcPts val="0"/>
              </a:spcBef>
              <a:buNone/>
              <a:defRPr sz="8600"/>
            </a:lvl1pPr>
            <a:lvl2pPr>
              <a:defRPr sz="4800"/>
            </a:lvl2pPr>
            <a:lvl3pPr>
              <a:defRPr sz="4800"/>
            </a:lvl3pPr>
            <a:lvl4pPr>
              <a:defRPr sz="4800"/>
            </a:lvl4pPr>
            <a:lvl5pPr>
              <a:defRPr sz="4800"/>
            </a:lvl5pPr>
          </a:lstStyle>
          <a:p>
            <a:pPr lvl="0"/>
            <a:r>
              <a:rPr lang="de-DE" noProof="0" dirty="0"/>
              <a:t>Statement mit maximal vier Zeilen </a:t>
            </a:r>
          </a:p>
        </p:txBody>
      </p:sp>
    </p:spTree>
    <p:extLst>
      <p:ext uri="{BB962C8B-B14F-4D97-AF65-F5344CB8AC3E}">
        <p14:creationId xmlns:p14="http://schemas.microsoft.com/office/powerpoint/2010/main" val="348658539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tatement 2">
    <p:bg>
      <p:bgPr>
        <a:solidFill>
          <a:schemeClr val="tx1"/>
        </a:solidFill>
        <a:effectLst/>
      </p:bgPr>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36DCD46B-BE23-1078-6BFD-4833C3CFCA7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965916" y="296863"/>
            <a:ext cx="4208015" cy="6264276"/>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lvl1pPr>
              <a:defRPr>
                <a:solidFill>
                  <a:schemeClr val="bg1"/>
                </a:solidFill>
              </a:defRPr>
            </a:lvl1pPr>
          </a:lstStyle>
          <a:p>
            <a:r>
              <a:rPr lang="de-DE"/>
              <a:t>Fußzeile bearbeiten über Menü &gt; Einfügen &gt; Kopf- und Fußzeile</a:t>
            </a:r>
            <a:endParaRPr lang="de-DE"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lvl1pPr>
              <a:defRPr>
                <a:solidFill>
                  <a:schemeClr val="bg1"/>
                </a:solidFill>
              </a:defRPr>
            </a:lvl1pPr>
          </a:lstStyle>
          <a:p>
            <a:fld id="{37C5D616-58D9-4383-B779-2F6B9F396CA5}" type="slidenum">
              <a:rPr lang="de-DE" smtClean="0"/>
              <a:pPr/>
              <a:t>‹Nr.›</a:t>
            </a:fld>
            <a:endParaRPr lang="de-DE"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334965" y="6392472"/>
            <a:ext cx="1385994"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1315719" y="296862"/>
            <a:ext cx="6212841" cy="6264276"/>
          </a:xfrm>
          <a:prstGeom prst="rect">
            <a:avLst/>
          </a:prstGeom>
        </p:spPr>
        <p:txBody>
          <a:bodyPr lIns="0" tIns="0" rIns="0" bIns="0" anchor="ctr">
            <a:noAutofit/>
          </a:bodyPr>
          <a:lstStyle>
            <a:lvl1pPr marL="0" indent="0">
              <a:lnSpc>
                <a:spcPts val="9000"/>
              </a:lnSpc>
              <a:spcBef>
                <a:spcPts val="0"/>
              </a:spcBef>
              <a:buNone/>
              <a:defRPr sz="8600">
                <a:solidFill>
                  <a:schemeClr val="accent1"/>
                </a:solidFill>
              </a:defRPr>
            </a:lvl1pPr>
            <a:lvl2pPr>
              <a:defRPr sz="4800"/>
            </a:lvl2pPr>
            <a:lvl3pPr>
              <a:defRPr sz="4800"/>
            </a:lvl3pPr>
            <a:lvl4pPr>
              <a:defRPr sz="4800"/>
            </a:lvl4pPr>
            <a:lvl5pPr>
              <a:defRPr sz="4800"/>
            </a:lvl5pPr>
          </a:lstStyle>
          <a:p>
            <a:pPr lvl="0"/>
            <a:r>
              <a:rPr lang="de-DE" noProof="0" dirty="0"/>
              <a:t>Statement mit maximal vier Zeilen </a:t>
            </a:r>
          </a:p>
        </p:txBody>
      </p:sp>
    </p:spTree>
    <p:extLst>
      <p:ext uri="{BB962C8B-B14F-4D97-AF65-F5344CB8AC3E}">
        <p14:creationId xmlns:p14="http://schemas.microsoft.com/office/powerpoint/2010/main" val="10814107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tatement 3">
    <p:bg>
      <p:bgPr>
        <a:solidFill>
          <a:schemeClr val="accent4"/>
        </a:solidFill>
        <a:effectLst/>
      </p:bgPr>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36DCD46B-BE23-1078-6BFD-4833C3CFCA7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965916" y="296863"/>
            <a:ext cx="4208015" cy="6264276"/>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1315719" y="296862"/>
            <a:ext cx="6212841" cy="6264276"/>
          </a:xfrm>
          <a:prstGeom prst="rect">
            <a:avLst/>
          </a:prstGeom>
        </p:spPr>
        <p:txBody>
          <a:bodyPr lIns="0" tIns="0" rIns="0" bIns="0" anchor="ctr">
            <a:noAutofit/>
          </a:bodyPr>
          <a:lstStyle>
            <a:lvl1pPr marL="0" indent="0">
              <a:lnSpc>
                <a:spcPts val="9000"/>
              </a:lnSpc>
              <a:spcBef>
                <a:spcPts val="0"/>
              </a:spcBef>
              <a:buNone/>
              <a:defRPr sz="8600"/>
            </a:lvl1pPr>
            <a:lvl2pPr>
              <a:defRPr sz="4800"/>
            </a:lvl2pPr>
            <a:lvl3pPr>
              <a:defRPr sz="4800"/>
            </a:lvl3pPr>
            <a:lvl4pPr>
              <a:defRPr sz="4800"/>
            </a:lvl4pPr>
            <a:lvl5pPr>
              <a:defRPr sz="4800"/>
            </a:lvl5pPr>
          </a:lstStyle>
          <a:p>
            <a:pPr lvl="0"/>
            <a:r>
              <a:rPr lang="de-DE" noProof="0" dirty="0"/>
              <a:t>Statement mit maximal vier Zeilen </a:t>
            </a:r>
          </a:p>
        </p:txBody>
      </p:sp>
    </p:spTree>
    <p:extLst>
      <p:ext uri="{BB962C8B-B14F-4D97-AF65-F5344CB8AC3E}">
        <p14:creationId xmlns:p14="http://schemas.microsoft.com/office/powerpoint/2010/main" val="15061244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tatement-Bild">
    <p:bg>
      <p:bgPr>
        <a:solidFill>
          <a:schemeClr val="accent1"/>
        </a:solidFill>
        <a:effectLst/>
      </p:bgPr>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36DCD46B-BE23-1078-6BFD-4833C3CFCA7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236628" y="296863"/>
            <a:ext cx="4208015" cy="6264276"/>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11" name="Textplatzhalter 2">
            <a:extLst>
              <a:ext uri="{FF2B5EF4-FFF2-40B4-BE49-F238E27FC236}">
                <a16:creationId xmlns:a16="http://schemas.microsoft.com/office/drawing/2014/main" id="{9512A590-2BB1-06E3-5193-D84FD1ADD0F0}"/>
              </a:ext>
            </a:extLst>
          </p:cNvPr>
          <p:cNvSpPr>
            <a:spLocks noGrp="1"/>
          </p:cNvSpPr>
          <p:nvPr>
            <p:ph type="body" sz="quarter" idx="13" hasCustomPrompt="1"/>
          </p:nvPr>
        </p:nvSpPr>
        <p:spPr>
          <a:xfrm>
            <a:off x="1315719" y="296862"/>
            <a:ext cx="6212841" cy="6264276"/>
          </a:xfrm>
          <a:prstGeom prst="rect">
            <a:avLst/>
          </a:prstGeom>
        </p:spPr>
        <p:txBody>
          <a:bodyPr lIns="0" tIns="0" rIns="0" bIns="0" anchor="ctr">
            <a:noAutofit/>
          </a:bodyPr>
          <a:lstStyle>
            <a:lvl1pPr marL="0" indent="0">
              <a:lnSpc>
                <a:spcPts val="9000"/>
              </a:lnSpc>
              <a:spcBef>
                <a:spcPts val="0"/>
              </a:spcBef>
              <a:buNone/>
              <a:defRPr sz="8600"/>
            </a:lvl1pPr>
            <a:lvl2pPr>
              <a:defRPr sz="4800"/>
            </a:lvl2pPr>
            <a:lvl3pPr>
              <a:defRPr sz="4800"/>
            </a:lvl3pPr>
            <a:lvl4pPr>
              <a:defRPr sz="4800"/>
            </a:lvl4pPr>
            <a:lvl5pPr>
              <a:defRPr sz="4800"/>
            </a:lvl5pPr>
          </a:lstStyle>
          <a:p>
            <a:pPr lvl="0"/>
            <a:r>
              <a:rPr lang="de-DE" noProof="0" dirty="0"/>
              <a:t>Statement mit maximal vier Zeilen </a:t>
            </a:r>
          </a:p>
        </p:txBody>
      </p:sp>
      <p:sp>
        <p:nvSpPr>
          <p:cNvPr id="4" name="Bildplatzhalter 34">
            <a:extLst>
              <a:ext uri="{FF2B5EF4-FFF2-40B4-BE49-F238E27FC236}">
                <a16:creationId xmlns:a16="http://schemas.microsoft.com/office/drawing/2014/main" id="{4FBA37A2-8993-F3D3-187D-43852697D368}"/>
              </a:ext>
            </a:extLst>
          </p:cNvPr>
          <p:cNvSpPr>
            <a:spLocks noGrp="1"/>
          </p:cNvSpPr>
          <p:nvPr>
            <p:ph type="pic" sz="quarter" idx="10"/>
          </p:nvPr>
        </p:nvSpPr>
        <p:spPr>
          <a:xfrm>
            <a:off x="8794799" y="1151426"/>
            <a:ext cx="2738239" cy="4078287"/>
          </a:xfrm>
          <a:custGeom>
            <a:avLst/>
            <a:gdLst>
              <a:gd name="connsiteX0" fmla="*/ 1336230 w 3600558"/>
              <a:gd name="connsiteY0" fmla="*/ 0 h 5362611"/>
              <a:gd name="connsiteX1" fmla="*/ 3568437 w 3600558"/>
              <a:gd name="connsiteY1" fmla="*/ 0 h 5362611"/>
              <a:gd name="connsiteX2" fmla="*/ 3568993 w 3600558"/>
              <a:gd name="connsiteY2" fmla="*/ 0 h 5362611"/>
              <a:gd name="connsiteX3" fmla="*/ 3600558 w 3600558"/>
              <a:gd name="connsiteY3" fmla="*/ 31508 h 5362611"/>
              <a:gd name="connsiteX4" fmla="*/ 3600558 w 3600558"/>
              <a:gd name="connsiteY4" fmla="*/ 3473171 h 5362611"/>
              <a:gd name="connsiteX5" fmla="*/ 3583386 w 3600558"/>
              <a:gd name="connsiteY5" fmla="*/ 3527348 h 5362611"/>
              <a:gd name="connsiteX6" fmla="*/ 2314718 w 3600558"/>
              <a:gd name="connsiteY6" fmla="*/ 5336069 h 5362611"/>
              <a:gd name="connsiteX7" fmla="*/ 2263224 w 3600558"/>
              <a:gd name="connsiteY7" fmla="*/ 5362611 h 5362611"/>
              <a:gd name="connsiteX8" fmla="*/ 31565 w 3600558"/>
              <a:gd name="connsiteY8" fmla="*/ 5362611 h 5362611"/>
              <a:gd name="connsiteX9" fmla="*/ 0 w 3600558"/>
              <a:gd name="connsiteY9" fmla="*/ 5331092 h 5362611"/>
              <a:gd name="connsiteX10" fmla="*/ 0 w 3600558"/>
              <a:gd name="connsiteY10" fmla="*/ 1889433 h 5362611"/>
              <a:gd name="connsiteX11" fmla="*/ 17169 w 3600558"/>
              <a:gd name="connsiteY11" fmla="*/ 1835259 h 5362611"/>
              <a:gd name="connsiteX12" fmla="*/ 1284728 w 3600558"/>
              <a:gd name="connsiteY12" fmla="*/ 26535 h 5362611"/>
              <a:gd name="connsiteX13" fmla="*/ 1336230 w 3600558"/>
              <a:gd name="connsiteY13" fmla="*/ 0 h 536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00558" h="5362611">
                <a:moveTo>
                  <a:pt x="1336230" y="0"/>
                </a:moveTo>
                <a:lnTo>
                  <a:pt x="3568437" y="0"/>
                </a:lnTo>
                <a:lnTo>
                  <a:pt x="3568993" y="0"/>
                </a:lnTo>
                <a:cubicBezTo>
                  <a:pt x="3586707" y="0"/>
                  <a:pt x="3600558" y="14371"/>
                  <a:pt x="3600558" y="31508"/>
                </a:cubicBezTo>
                <a:lnTo>
                  <a:pt x="3600558" y="3473171"/>
                </a:lnTo>
                <a:cubicBezTo>
                  <a:pt x="3600558" y="3492519"/>
                  <a:pt x="3594466" y="3511315"/>
                  <a:pt x="3583386" y="3527348"/>
                </a:cubicBezTo>
                <a:lnTo>
                  <a:pt x="2314718" y="5336069"/>
                </a:lnTo>
                <a:cubicBezTo>
                  <a:pt x="2303097" y="5352658"/>
                  <a:pt x="2283713" y="5362611"/>
                  <a:pt x="2263224" y="5362611"/>
                </a:cubicBezTo>
                <a:lnTo>
                  <a:pt x="31565" y="5362611"/>
                </a:lnTo>
                <a:cubicBezTo>
                  <a:pt x="13845" y="5362611"/>
                  <a:pt x="0" y="5348222"/>
                  <a:pt x="0" y="5331092"/>
                </a:cubicBezTo>
                <a:lnTo>
                  <a:pt x="0" y="1889433"/>
                </a:lnTo>
                <a:cubicBezTo>
                  <a:pt x="0" y="1870085"/>
                  <a:pt x="6092" y="1851289"/>
                  <a:pt x="17169" y="1835259"/>
                </a:cubicBezTo>
                <a:lnTo>
                  <a:pt x="1284728" y="26535"/>
                </a:lnTo>
                <a:cubicBezTo>
                  <a:pt x="1296357" y="9946"/>
                  <a:pt x="1315738" y="0"/>
                  <a:pt x="1336230" y="0"/>
                </a:cubicBezTo>
                <a:close/>
              </a:path>
            </a:pathLst>
          </a:custGeom>
        </p:spPr>
        <p:txBody>
          <a:bodyPr wrap="square">
            <a:noAutofit/>
          </a:bodyPr>
          <a:lstStyle/>
          <a:p>
            <a:r>
              <a:rPr lang="de-DE" dirty="0"/>
              <a:t>Bild durch Klicken auf Symbol hinzufügen</a:t>
            </a:r>
            <a:endParaRPr lang="en-GB" dirty="0"/>
          </a:p>
        </p:txBody>
      </p:sp>
    </p:spTree>
    <p:extLst>
      <p:ext uri="{BB962C8B-B14F-4D97-AF65-F5344CB8AC3E}">
        <p14:creationId xmlns:p14="http://schemas.microsoft.com/office/powerpoint/2010/main" val="38808602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Zitat 1">
    <p:bg>
      <p:bgPr>
        <a:solidFill>
          <a:schemeClr val="bg2"/>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pic>
        <p:nvPicPr>
          <p:cNvPr id="13" name="Grafik 12" descr="Ein Bild, das Grafiken, Kreis enthält.&#10;&#10;KI-generierte Inhalte können fehlerhaft sein.">
            <a:extLst>
              <a:ext uri="{FF2B5EF4-FFF2-40B4-BE49-F238E27FC236}">
                <a16:creationId xmlns:a16="http://schemas.microsoft.com/office/drawing/2014/main" id="{6E08E771-5C99-3173-4180-04D4B63A79A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09618" y="3272842"/>
            <a:ext cx="372763" cy="312315"/>
          </a:xfrm>
          <a:prstGeom prst="rect">
            <a:avLst/>
          </a:prstGeom>
        </p:spPr>
      </p:pic>
      <p:sp>
        <p:nvSpPr>
          <p:cNvPr id="17" name="Bildplatzhalter 16">
            <a:extLst>
              <a:ext uri="{FF2B5EF4-FFF2-40B4-BE49-F238E27FC236}">
                <a16:creationId xmlns:a16="http://schemas.microsoft.com/office/drawing/2014/main" id="{640614FE-8834-B82A-A8E0-31906DEC3472}"/>
              </a:ext>
            </a:extLst>
          </p:cNvPr>
          <p:cNvSpPr>
            <a:spLocks noGrp="1"/>
          </p:cNvSpPr>
          <p:nvPr>
            <p:ph type="pic" sz="quarter" idx="13"/>
          </p:nvPr>
        </p:nvSpPr>
        <p:spPr>
          <a:xfrm>
            <a:off x="5142000" y="484298"/>
            <a:ext cx="1908000" cy="1908000"/>
          </a:xfrm>
          <a:custGeom>
            <a:avLst/>
            <a:gdLst>
              <a:gd name="connsiteX0" fmla="*/ 954000 w 1908000"/>
              <a:gd name="connsiteY0" fmla="*/ 0 h 1908000"/>
              <a:gd name="connsiteX1" fmla="*/ 1908000 w 1908000"/>
              <a:gd name="connsiteY1" fmla="*/ 954000 h 1908000"/>
              <a:gd name="connsiteX2" fmla="*/ 954000 w 1908000"/>
              <a:gd name="connsiteY2" fmla="*/ 1908000 h 1908000"/>
              <a:gd name="connsiteX3" fmla="*/ 0 w 1908000"/>
              <a:gd name="connsiteY3" fmla="*/ 954000 h 1908000"/>
              <a:gd name="connsiteX4" fmla="*/ 954000 w 1908000"/>
              <a:gd name="connsiteY4" fmla="*/ 0 h 190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8000" h="1908000">
                <a:moveTo>
                  <a:pt x="954000" y="0"/>
                </a:moveTo>
                <a:cubicBezTo>
                  <a:pt x="1480880" y="0"/>
                  <a:pt x="1908000" y="427120"/>
                  <a:pt x="1908000" y="954000"/>
                </a:cubicBezTo>
                <a:cubicBezTo>
                  <a:pt x="1908000" y="1480880"/>
                  <a:pt x="1480880" y="1908000"/>
                  <a:pt x="954000" y="1908000"/>
                </a:cubicBezTo>
                <a:cubicBezTo>
                  <a:pt x="427120" y="1908000"/>
                  <a:pt x="0" y="1480880"/>
                  <a:pt x="0" y="954000"/>
                </a:cubicBezTo>
                <a:cubicBezTo>
                  <a:pt x="0" y="427120"/>
                  <a:pt x="427120" y="0"/>
                  <a:pt x="954000" y="0"/>
                </a:cubicBezTo>
                <a:close/>
              </a:path>
            </a:pathLst>
          </a:custGeom>
        </p:spPr>
        <p:txBody>
          <a:bodyPr wrap="square">
            <a:noAutofit/>
          </a:bodyPr>
          <a:lstStyle/>
          <a:p>
            <a:endParaRPr lang="de-DE"/>
          </a:p>
        </p:txBody>
      </p:sp>
      <p:sp>
        <p:nvSpPr>
          <p:cNvPr id="19" name="Textplatzhalter 2">
            <a:extLst>
              <a:ext uri="{FF2B5EF4-FFF2-40B4-BE49-F238E27FC236}">
                <a16:creationId xmlns:a16="http://schemas.microsoft.com/office/drawing/2014/main" id="{7905957B-D376-DDA3-30DD-8B56DCF52033}"/>
              </a:ext>
            </a:extLst>
          </p:cNvPr>
          <p:cNvSpPr>
            <a:spLocks noGrp="1"/>
          </p:cNvSpPr>
          <p:nvPr>
            <p:ph type="body" sz="quarter" idx="14" hasCustomPrompt="1"/>
          </p:nvPr>
        </p:nvSpPr>
        <p:spPr>
          <a:xfrm>
            <a:off x="334962" y="3789488"/>
            <a:ext cx="11522076" cy="1183832"/>
          </a:xfrm>
          <a:prstGeom prst="rect">
            <a:avLst/>
          </a:prstGeom>
        </p:spPr>
        <p:txBody>
          <a:bodyPr lIns="0" tIns="0" rIns="0" bIns="0" anchor="b">
            <a:noAutofit/>
          </a:bodyPr>
          <a:lstStyle>
            <a:lvl1pPr marL="0" indent="0" algn="ctr">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Zitat mit maximal zwei Zeilen</a:t>
            </a:r>
          </a:p>
        </p:txBody>
      </p:sp>
      <p:sp>
        <p:nvSpPr>
          <p:cNvPr id="20" name="Textplatzhalter 2">
            <a:extLst>
              <a:ext uri="{FF2B5EF4-FFF2-40B4-BE49-F238E27FC236}">
                <a16:creationId xmlns:a16="http://schemas.microsoft.com/office/drawing/2014/main" id="{836E528A-C341-5004-D0B4-9377E867FCFB}"/>
              </a:ext>
            </a:extLst>
          </p:cNvPr>
          <p:cNvSpPr>
            <a:spLocks noGrp="1"/>
          </p:cNvSpPr>
          <p:nvPr>
            <p:ph type="body" sz="quarter" idx="15" hasCustomPrompt="1"/>
          </p:nvPr>
        </p:nvSpPr>
        <p:spPr>
          <a:xfrm>
            <a:off x="334963" y="5156200"/>
            <a:ext cx="11522075" cy="1404938"/>
          </a:xfrm>
          <a:prstGeom prst="rect">
            <a:avLst/>
          </a:prstGeom>
        </p:spPr>
        <p:txBody>
          <a:bodyPr lIns="0" tIns="0" rIns="0" bIns="0" anchor="t" anchorCtr="0">
            <a:noAutofit/>
          </a:bodyPr>
          <a:lstStyle>
            <a:lvl1pPr marL="0" indent="0" algn="ctr">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Vorname Nachname, Position</a:t>
            </a:r>
          </a:p>
        </p:txBody>
      </p:sp>
    </p:spTree>
    <p:extLst>
      <p:ext uri="{BB962C8B-B14F-4D97-AF65-F5344CB8AC3E}">
        <p14:creationId xmlns:p14="http://schemas.microsoft.com/office/powerpoint/2010/main" val="341763754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Zitat 2">
    <p:bg>
      <p:bgPr>
        <a:solidFill>
          <a:schemeClr val="bg2"/>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pic>
        <p:nvPicPr>
          <p:cNvPr id="13" name="Grafik 12" descr="Ein Bild, das Grafiken, Kreis enthält.&#10;&#10;KI-generierte Inhalte können fehlerhaft sein.">
            <a:extLst>
              <a:ext uri="{FF2B5EF4-FFF2-40B4-BE49-F238E27FC236}">
                <a16:creationId xmlns:a16="http://schemas.microsoft.com/office/drawing/2014/main" id="{6E08E771-5C99-3173-4180-04D4B63A79A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09618" y="641402"/>
            <a:ext cx="372763" cy="312315"/>
          </a:xfrm>
          <a:prstGeom prst="rect">
            <a:avLst/>
          </a:prstGeom>
        </p:spPr>
      </p:pic>
      <p:sp>
        <p:nvSpPr>
          <p:cNvPr id="19" name="Textplatzhalter 2">
            <a:extLst>
              <a:ext uri="{FF2B5EF4-FFF2-40B4-BE49-F238E27FC236}">
                <a16:creationId xmlns:a16="http://schemas.microsoft.com/office/drawing/2014/main" id="{7905957B-D376-DDA3-30DD-8B56DCF52033}"/>
              </a:ext>
            </a:extLst>
          </p:cNvPr>
          <p:cNvSpPr>
            <a:spLocks noGrp="1"/>
          </p:cNvSpPr>
          <p:nvPr>
            <p:ph type="body" sz="quarter" idx="14" hasCustomPrompt="1"/>
          </p:nvPr>
        </p:nvSpPr>
        <p:spPr>
          <a:xfrm>
            <a:off x="334962" y="1036980"/>
            <a:ext cx="11522076" cy="3693160"/>
          </a:xfrm>
          <a:prstGeom prst="rect">
            <a:avLst/>
          </a:prstGeom>
        </p:spPr>
        <p:txBody>
          <a:bodyPr lIns="0" tIns="0" rIns="0" bIns="0" anchor="b">
            <a:noAutofit/>
          </a:bodyPr>
          <a:lstStyle>
            <a:lvl1pPr marL="0" indent="0" algn="ctr">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Zitat mit maximal fünf Zeilen</a:t>
            </a:r>
          </a:p>
        </p:txBody>
      </p:sp>
      <p:sp>
        <p:nvSpPr>
          <p:cNvPr id="20" name="Textplatzhalter 2">
            <a:extLst>
              <a:ext uri="{FF2B5EF4-FFF2-40B4-BE49-F238E27FC236}">
                <a16:creationId xmlns:a16="http://schemas.microsoft.com/office/drawing/2014/main" id="{836E528A-C341-5004-D0B4-9377E867FCFB}"/>
              </a:ext>
            </a:extLst>
          </p:cNvPr>
          <p:cNvSpPr>
            <a:spLocks noGrp="1"/>
          </p:cNvSpPr>
          <p:nvPr>
            <p:ph type="body" sz="quarter" idx="15" hasCustomPrompt="1"/>
          </p:nvPr>
        </p:nvSpPr>
        <p:spPr>
          <a:xfrm>
            <a:off x="334963" y="4913020"/>
            <a:ext cx="11522075" cy="1648118"/>
          </a:xfrm>
          <a:prstGeom prst="rect">
            <a:avLst/>
          </a:prstGeom>
        </p:spPr>
        <p:txBody>
          <a:bodyPr lIns="0" tIns="0" rIns="0" bIns="0" anchor="t" anchorCtr="0">
            <a:noAutofit/>
          </a:bodyPr>
          <a:lstStyle>
            <a:lvl1pPr marL="0" indent="0" algn="ctr">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Vorname Nachname, Position</a:t>
            </a:r>
          </a:p>
        </p:txBody>
      </p:sp>
    </p:spTree>
    <p:extLst>
      <p:ext uri="{BB962C8B-B14F-4D97-AF65-F5344CB8AC3E}">
        <p14:creationId xmlns:p14="http://schemas.microsoft.com/office/powerpoint/2010/main" val="28206105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Zitat 3">
    <p:bg>
      <p:bgPr>
        <a:solidFill>
          <a:srgbClr val="EDF8ED"/>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pic>
        <p:nvPicPr>
          <p:cNvPr id="13" name="Grafik 12" descr="Ein Bild, das Grafiken, Kreis enthält.&#10;&#10;KI-generierte Inhalte können fehlerhaft sein.">
            <a:extLst>
              <a:ext uri="{FF2B5EF4-FFF2-40B4-BE49-F238E27FC236}">
                <a16:creationId xmlns:a16="http://schemas.microsoft.com/office/drawing/2014/main" id="{6E08E771-5C99-3173-4180-04D4B63A79A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09618" y="3272842"/>
            <a:ext cx="372763" cy="312315"/>
          </a:xfrm>
          <a:prstGeom prst="rect">
            <a:avLst/>
          </a:prstGeom>
        </p:spPr>
      </p:pic>
      <p:sp>
        <p:nvSpPr>
          <p:cNvPr id="17" name="Bildplatzhalter 16">
            <a:extLst>
              <a:ext uri="{FF2B5EF4-FFF2-40B4-BE49-F238E27FC236}">
                <a16:creationId xmlns:a16="http://schemas.microsoft.com/office/drawing/2014/main" id="{640614FE-8834-B82A-A8E0-31906DEC3472}"/>
              </a:ext>
            </a:extLst>
          </p:cNvPr>
          <p:cNvSpPr>
            <a:spLocks noGrp="1"/>
          </p:cNvSpPr>
          <p:nvPr>
            <p:ph type="pic" sz="quarter" idx="13"/>
          </p:nvPr>
        </p:nvSpPr>
        <p:spPr>
          <a:xfrm>
            <a:off x="5142000" y="484298"/>
            <a:ext cx="1908000" cy="1908000"/>
          </a:xfrm>
          <a:custGeom>
            <a:avLst/>
            <a:gdLst>
              <a:gd name="connsiteX0" fmla="*/ 954000 w 1908000"/>
              <a:gd name="connsiteY0" fmla="*/ 0 h 1908000"/>
              <a:gd name="connsiteX1" fmla="*/ 1908000 w 1908000"/>
              <a:gd name="connsiteY1" fmla="*/ 954000 h 1908000"/>
              <a:gd name="connsiteX2" fmla="*/ 954000 w 1908000"/>
              <a:gd name="connsiteY2" fmla="*/ 1908000 h 1908000"/>
              <a:gd name="connsiteX3" fmla="*/ 0 w 1908000"/>
              <a:gd name="connsiteY3" fmla="*/ 954000 h 1908000"/>
              <a:gd name="connsiteX4" fmla="*/ 954000 w 1908000"/>
              <a:gd name="connsiteY4" fmla="*/ 0 h 190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8000" h="1908000">
                <a:moveTo>
                  <a:pt x="954000" y="0"/>
                </a:moveTo>
                <a:cubicBezTo>
                  <a:pt x="1480880" y="0"/>
                  <a:pt x="1908000" y="427120"/>
                  <a:pt x="1908000" y="954000"/>
                </a:cubicBezTo>
                <a:cubicBezTo>
                  <a:pt x="1908000" y="1480880"/>
                  <a:pt x="1480880" y="1908000"/>
                  <a:pt x="954000" y="1908000"/>
                </a:cubicBezTo>
                <a:cubicBezTo>
                  <a:pt x="427120" y="1908000"/>
                  <a:pt x="0" y="1480880"/>
                  <a:pt x="0" y="954000"/>
                </a:cubicBezTo>
                <a:cubicBezTo>
                  <a:pt x="0" y="427120"/>
                  <a:pt x="427120" y="0"/>
                  <a:pt x="954000" y="0"/>
                </a:cubicBezTo>
                <a:close/>
              </a:path>
            </a:pathLst>
          </a:custGeom>
        </p:spPr>
        <p:txBody>
          <a:bodyPr wrap="square">
            <a:noAutofit/>
          </a:bodyPr>
          <a:lstStyle/>
          <a:p>
            <a:endParaRPr lang="de-DE"/>
          </a:p>
        </p:txBody>
      </p:sp>
      <p:sp>
        <p:nvSpPr>
          <p:cNvPr id="19" name="Textplatzhalter 2">
            <a:extLst>
              <a:ext uri="{FF2B5EF4-FFF2-40B4-BE49-F238E27FC236}">
                <a16:creationId xmlns:a16="http://schemas.microsoft.com/office/drawing/2014/main" id="{7905957B-D376-DDA3-30DD-8B56DCF52033}"/>
              </a:ext>
            </a:extLst>
          </p:cNvPr>
          <p:cNvSpPr>
            <a:spLocks noGrp="1"/>
          </p:cNvSpPr>
          <p:nvPr>
            <p:ph type="body" sz="quarter" idx="14" hasCustomPrompt="1"/>
          </p:nvPr>
        </p:nvSpPr>
        <p:spPr>
          <a:xfrm>
            <a:off x="334962" y="3789488"/>
            <a:ext cx="11522076" cy="1183832"/>
          </a:xfrm>
          <a:prstGeom prst="rect">
            <a:avLst/>
          </a:prstGeom>
        </p:spPr>
        <p:txBody>
          <a:bodyPr lIns="0" tIns="0" rIns="0" bIns="0" anchor="b">
            <a:noAutofit/>
          </a:bodyPr>
          <a:lstStyle>
            <a:lvl1pPr marL="0" indent="0" algn="ctr">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Zitat mit maximal zwei Zeilen</a:t>
            </a:r>
          </a:p>
        </p:txBody>
      </p:sp>
      <p:sp>
        <p:nvSpPr>
          <p:cNvPr id="2" name="Textplatzhalter 2">
            <a:extLst>
              <a:ext uri="{FF2B5EF4-FFF2-40B4-BE49-F238E27FC236}">
                <a16:creationId xmlns:a16="http://schemas.microsoft.com/office/drawing/2014/main" id="{1F43945D-354F-97DB-6C8A-6779CA884969}"/>
              </a:ext>
            </a:extLst>
          </p:cNvPr>
          <p:cNvSpPr>
            <a:spLocks noGrp="1"/>
          </p:cNvSpPr>
          <p:nvPr>
            <p:ph type="body" sz="quarter" idx="15" hasCustomPrompt="1"/>
          </p:nvPr>
        </p:nvSpPr>
        <p:spPr>
          <a:xfrm>
            <a:off x="334963" y="5156200"/>
            <a:ext cx="11522075" cy="1404938"/>
          </a:xfrm>
          <a:prstGeom prst="rect">
            <a:avLst/>
          </a:prstGeom>
        </p:spPr>
        <p:txBody>
          <a:bodyPr lIns="0" tIns="0" rIns="0" bIns="0" anchor="t" anchorCtr="0">
            <a:noAutofit/>
          </a:bodyPr>
          <a:lstStyle>
            <a:lvl1pPr marL="0" indent="0" algn="ctr">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Vorname Nachname, Position</a:t>
            </a:r>
          </a:p>
        </p:txBody>
      </p:sp>
    </p:spTree>
    <p:extLst>
      <p:ext uri="{BB962C8B-B14F-4D97-AF65-F5344CB8AC3E}">
        <p14:creationId xmlns:p14="http://schemas.microsoft.com/office/powerpoint/2010/main" val="196264385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Zitat 4">
    <p:bg>
      <p:bgPr>
        <a:solidFill>
          <a:srgbClr val="EDF8ED"/>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pic>
        <p:nvPicPr>
          <p:cNvPr id="13" name="Grafik 12" descr="Ein Bild, das Grafiken, Kreis enthält.&#10;&#10;KI-generierte Inhalte können fehlerhaft sein.">
            <a:extLst>
              <a:ext uri="{FF2B5EF4-FFF2-40B4-BE49-F238E27FC236}">
                <a16:creationId xmlns:a16="http://schemas.microsoft.com/office/drawing/2014/main" id="{6E08E771-5C99-3173-4180-04D4B63A79A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09618" y="641402"/>
            <a:ext cx="372763" cy="312315"/>
          </a:xfrm>
          <a:prstGeom prst="rect">
            <a:avLst/>
          </a:prstGeom>
        </p:spPr>
      </p:pic>
      <p:sp>
        <p:nvSpPr>
          <p:cNvPr id="19" name="Textplatzhalter 2">
            <a:extLst>
              <a:ext uri="{FF2B5EF4-FFF2-40B4-BE49-F238E27FC236}">
                <a16:creationId xmlns:a16="http://schemas.microsoft.com/office/drawing/2014/main" id="{7905957B-D376-DDA3-30DD-8B56DCF52033}"/>
              </a:ext>
            </a:extLst>
          </p:cNvPr>
          <p:cNvSpPr>
            <a:spLocks noGrp="1"/>
          </p:cNvSpPr>
          <p:nvPr>
            <p:ph type="body" sz="quarter" idx="14" hasCustomPrompt="1"/>
          </p:nvPr>
        </p:nvSpPr>
        <p:spPr>
          <a:xfrm>
            <a:off x="334962" y="1036980"/>
            <a:ext cx="11522076" cy="3693160"/>
          </a:xfrm>
          <a:prstGeom prst="rect">
            <a:avLst/>
          </a:prstGeom>
        </p:spPr>
        <p:txBody>
          <a:bodyPr lIns="0" tIns="0" rIns="0" bIns="0" anchor="b">
            <a:noAutofit/>
          </a:bodyPr>
          <a:lstStyle>
            <a:lvl1pPr marL="0" indent="0" algn="ctr">
              <a:lnSpc>
                <a:spcPts val="4700"/>
              </a:lnSpc>
              <a:spcBef>
                <a:spcPts val="0"/>
              </a:spcBef>
              <a:buNone/>
              <a:defRPr sz="4300"/>
            </a:lvl1pPr>
            <a:lvl2pPr>
              <a:defRPr sz="4800"/>
            </a:lvl2pPr>
            <a:lvl3pPr>
              <a:defRPr sz="4800"/>
            </a:lvl3pPr>
            <a:lvl4pPr>
              <a:defRPr sz="4800"/>
            </a:lvl4pPr>
            <a:lvl5pPr>
              <a:defRPr sz="4800"/>
            </a:lvl5pPr>
          </a:lstStyle>
          <a:p>
            <a:pPr lvl="0"/>
            <a:r>
              <a:rPr lang="de-DE" noProof="0" dirty="0"/>
              <a:t>Zitat mit maximal fünf Zeilen</a:t>
            </a:r>
          </a:p>
        </p:txBody>
      </p:sp>
      <p:sp>
        <p:nvSpPr>
          <p:cNvPr id="20" name="Textplatzhalter 2">
            <a:extLst>
              <a:ext uri="{FF2B5EF4-FFF2-40B4-BE49-F238E27FC236}">
                <a16:creationId xmlns:a16="http://schemas.microsoft.com/office/drawing/2014/main" id="{836E528A-C341-5004-D0B4-9377E867FCFB}"/>
              </a:ext>
            </a:extLst>
          </p:cNvPr>
          <p:cNvSpPr>
            <a:spLocks noGrp="1"/>
          </p:cNvSpPr>
          <p:nvPr>
            <p:ph type="body" sz="quarter" idx="15" hasCustomPrompt="1"/>
          </p:nvPr>
        </p:nvSpPr>
        <p:spPr>
          <a:xfrm>
            <a:off x="334963" y="4913020"/>
            <a:ext cx="11522075" cy="1648118"/>
          </a:xfrm>
          <a:prstGeom prst="rect">
            <a:avLst/>
          </a:prstGeom>
        </p:spPr>
        <p:txBody>
          <a:bodyPr lIns="0" tIns="0" rIns="0" bIns="0" anchor="t" anchorCtr="0">
            <a:noAutofit/>
          </a:bodyPr>
          <a:lstStyle>
            <a:lvl1pPr marL="0" indent="0" algn="ctr">
              <a:lnSpc>
                <a:spcPct val="100000"/>
              </a:lnSpc>
              <a:spcBef>
                <a:spcPts val="0"/>
              </a:spcBef>
              <a:buNone/>
              <a:defRPr sz="1900"/>
            </a:lvl1pPr>
            <a:lvl2pPr>
              <a:defRPr sz="4800"/>
            </a:lvl2pPr>
            <a:lvl3pPr>
              <a:defRPr sz="4800"/>
            </a:lvl3pPr>
            <a:lvl4pPr>
              <a:defRPr sz="4800"/>
            </a:lvl4pPr>
            <a:lvl5pPr>
              <a:defRPr sz="4800"/>
            </a:lvl5pPr>
          </a:lstStyle>
          <a:p>
            <a:pPr lvl="0"/>
            <a:r>
              <a:rPr lang="de-DE" noProof="0" dirty="0"/>
              <a:t>Vorname Nachname, Position</a:t>
            </a:r>
          </a:p>
        </p:txBody>
      </p:sp>
    </p:spTree>
    <p:extLst>
      <p:ext uri="{BB962C8B-B14F-4D97-AF65-F5344CB8AC3E}">
        <p14:creationId xmlns:p14="http://schemas.microsoft.com/office/powerpoint/2010/main" val="117681190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Zitat 5">
    <p:bg>
      <p:bgPr>
        <a:solidFill>
          <a:schemeClr val="tx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lvl1pPr>
              <a:defRPr>
                <a:solidFill>
                  <a:schemeClr val="bg2"/>
                </a:solidFill>
              </a:defRPr>
            </a:lvl1pPr>
          </a:lstStyle>
          <a:p>
            <a:r>
              <a:rPr lang="de-DE"/>
              <a:t>Fußzeile bearbeiten über Menü &gt; Einfügen &gt; Kopf- und Fußzeile</a:t>
            </a:r>
            <a:endParaRPr lang="de-DE"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lvl1pPr>
              <a:defRPr>
                <a:solidFill>
                  <a:schemeClr val="bg2"/>
                </a:solidFill>
              </a:defRPr>
            </a:lvl1pPr>
          </a:lstStyle>
          <a:p>
            <a:fld id="{37C5D616-58D9-4383-B779-2F6B9F396CA5}" type="slidenum">
              <a:rPr lang="de-DE" smtClean="0"/>
              <a:pPr/>
              <a:t>‹Nr.›</a:t>
            </a:fld>
            <a:endParaRPr lang="de-DE"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334965" y="6392472"/>
            <a:ext cx="1385994" cy="168665"/>
          </a:xfrm>
          <a:prstGeom prst="rect">
            <a:avLst/>
          </a:prstGeom>
        </p:spPr>
      </p:pic>
      <p:pic>
        <p:nvPicPr>
          <p:cNvPr id="13" name="Grafik 12">
            <a:extLst>
              <a:ext uri="{FF2B5EF4-FFF2-40B4-BE49-F238E27FC236}">
                <a16:creationId xmlns:a16="http://schemas.microsoft.com/office/drawing/2014/main" id="{6E08E771-5C99-3173-4180-04D4B63A79A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5909618" y="3272842"/>
            <a:ext cx="372763" cy="312314"/>
          </a:xfrm>
          <a:prstGeom prst="rect">
            <a:avLst/>
          </a:prstGeom>
        </p:spPr>
      </p:pic>
      <p:sp>
        <p:nvSpPr>
          <p:cNvPr id="17" name="Bildplatzhalter 16">
            <a:extLst>
              <a:ext uri="{FF2B5EF4-FFF2-40B4-BE49-F238E27FC236}">
                <a16:creationId xmlns:a16="http://schemas.microsoft.com/office/drawing/2014/main" id="{640614FE-8834-B82A-A8E0-31906DEC3472}"/>
              </a:ext>
            </a:extLst>
          </p:cNvPr>
          <p:cNvSpPr>
            <a:spLocks noGrp="1"/>
          </p:cNvSpPr>
          <p:nvPr>
            <p:ph type="pic" sz="quarter" idx="13"/>
          </p:nvPr>
        </p:nvSpPr>
        <p:spPr>
          <a:xfrm>
            <a:off x="5142000" y="484298"/>
            <a:ext cx="1908000" cy="1908000"/>
          </a:xfrm>
          <a:custGeom>
            <a:avLst/>
            <a:gdLst>
              <a:gd name="connsiteX0" fmla="*/ 954000 w 1908000"/>
              <a:gd name="connsiteY0" fmla="*/ 0 h 1908000"/>
              <a:gd name="connsiteX1" fmla="*/ 1908000 w 1908000"/>
              <a:gd name="connsiteY1" fmla="*/ 954000 h 1908000"/>
              <a:gd name="connsiteX2" fmla="*/ 954000 w 1908000"/>
              <a:gd name="connsiteY2" fmla="*/ 1908000 h 1908000"/>
              <a:gd name="connsiteX3" fmla="*/ 0 w 1908000"/>
              <a:gd name="connsiteY3" fmla="*/ 954000 h 1908000"/>
              <a:gd name="connsiteX4" fmla="*/ 954000 w 1908000"/>
              <a:gd name="connsiteY4" fmla="*/ 0 h 190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8000" h="1908000">
                <a:moveTo>
                  <a:pt x="954000" y="0"/>
                </a:moveTo>
                <a:cubicBezTo>
                  <a:pt x="1480880" y="0"/>
                  <a:pt x="1908000" y="427120"/>
                  <a:pt x="1908000" y="954000"/>
                </a:cubicBezTo>
                <a:cubicBezTo>
                  <a:pt x="1908000" y="1480880"/>
                  <a:pt x="1480880" y="1908000"/>
                  <a:pt x="954000" y="1908000"/>
                </a:cubicBezTo>
                <a:cubicBezTo>
                  <a:pt x="427120" y="1908000"/>
                  <a:pt x="0" y="1480880"/>
                  <a:pt x="0" y="954000"/>
                </a:cubicBezTo>
                <a:cubicBezTo>
                  <a:pt x="0" y="427120"/>
                  <a:pt x="427120" y="0"/>
                  <a:pt x="954000" y="0"/>
                </a:cubicBezTo>
                <a:close/>
              </a:path>
            </a:pathLst>
          </a:custGeom>
        </p:spPr>
        <p:txBody>
          <a:bodyPr wrap="square">
            <a:noAutofit/>
          </a:bodyPr>
          <a:lstStyle/>
          <a:p>
            <a:endParaRPr lang="de-DE"/>
          </a:p>
        </p:txBody>
      </p:sp>
      <p:sp>
        <p:nvSpPr>
          <p:cNvPr id="19" name="Textplatzhalter 2">
            <a:extLst>
              <a:ext uri="{FF2B5EF4-FFF2-40B4-BE49-F238E27FC236}">
                <a16:creationId xmlns:a16="http://schemas.microsoft.com/office/drawing/2014/main" id="{7905957B-D376-DDA3-30DD-8B56DCF52033}"/>
              </a:ext>
            </a:extLst>
          </p:cNvPr>
          <p:cNvSpPr>
            <a:spLocks noGrp="1"/>
          </p:cNvSpPr>
          <p:nvPr>
            <p:ph type="body" sz="quarter" idx="14" hasCustomPrompt="1"/>
          </p:nvPr>
        </p:nvSpPr>
        <p:spPr>
          <a:xfrm>
            <a:off x="334962" y="3789488"/>
            <a:ext cx="11522076" cy="1183832"/>
          </a:xfrm>
          <a:prstGeom prst="rect">
            <a:avLst/>
          </a:prstGeom>
        </p:spPr>
        <p:txBody>
          <a:bodyPr lIns="0" tIns="0" rIns="0" bIns="0" anchor="b">
            <a:noAutofit/>
          </a:bodyPr>
          <a:lstStyle>
            <a:lvl1pPr marL="0" indent="0" algn="ctr">
              <a:lnSpc>
                <a:spcPts val="4700"/>
              </a:lnSpc>
              <a:spcBef>
                <a:spcPts val="0"/>
              </a:spcBef>
              <a:buNone/>
              <a:defRPr sz="4300">
                <a:solidFill>
                  <a:schemeClr val="bg2"/>
                </a:solidFill>
              </a:defRPr>
            </a:lvl1pPr>
            <a:lvl2pPr>
              <a:defRPr sz="4800"/>
            </a:lvl2pPr>
            <a:lvl3pPr>
              <a:defRPr sz="4800"/>
            </a:lvl3pPr>
            <a:lvl4pPr>
              <a:defRPr sz="4800"/>
            </a:lvl4pPr>
            <a:lvl5pPr>
              <a:defRPr sz="4800"/>
            </a:lvl5pPr>
          </a:lstStyle>
          <a:p>
            <a:pPr lvl="0"/>
            <a:r>
              <a:rPr lang="de-DE" noProof="0" dirty="0"/>
              <a:t>Zitat mit maximal zwei Zeilen</a:t>
            </a:r>
          </a:p>
        </p:txBody>
      </p:sp>
      <p:sp>
        <p:nvSpPr>
          <p:cNvPr id="2" name="Textplatzhalter 2">
            <a:extLst>
              <a:ext uri="{FF2B5EF4-FFF2-40B4-BE49-F238E27FC236}">
                <a16:creationId xmlns:a16="http://schemas.microsoft.com/office/drawing/2014/main" id="{1F43945D-354F-97DB-6C8A-6779CA884969}"/>
              </a:ext>
            </a:extLst>
          </p:cNvPr>
          <p:cNvSpPr>
            <a:spLocks noGrp="1"/>
          </p:cNvSpPr>
          <p:nvPr>
            <p:ph type="body" sz="quarter" idx="15" hasCustomPrompt="1"/>
          </p:nvPr>
        </p:nvSpPr>
        <p:spPr>
          <a:xfrm>
            <a:off x="334963" y="5156200"/>
            <a:ext cx="11522075" cy="1404938"/>
          </a:xfrm>
          <a:prstGeom prst="rect">
            <a:avLst/>
          </a:prstGeom>
        </p:spPr>
        <p:txBody>
          <a:bodyPr lIns="0" tIns="0" rIns="0" bIns="0" anchor="t" anchorCtr="0">
            <a:noAutofit/>
          </a:bodyPr>
          <a:lstStyle>
            <a:lvl1pPr marL="0" indent="0" algn="ctr">
              <a:lnSpc>
                <a:spcPct val="100000"/>
              </a:lnSpc>
              <a:spcBef>
                <a:spcPts val="0"/>
              </a:spcBef>
              <a:buNone/>
              <a:defRPr sz="1900">
                <a:solidFill>
                  <a:schemeClr val="bg2"/>
                </a:solidFill>
              </a:defRPr>
            </a:lvl1pPr>
            <a:lvl2pPr>
              <a:defRPr sz="4800"/>
            </a:lvl2pPr>
            <a:lvl3pPr>
              <a:defRPr sz="4800"/>
            </a:lvl3pPr>
            <a:lvl4pPr>
              <a:defRPr sz="4800"/>
            </a:lvl4pPr>
            <a:lvl5pPr>
              <a:defRPr sz="4800"/>
            </a:lvl5pPr>
          </a:lstStyle>
          <a:p>
            <a:pPr lvl="0"/>
            <a:r>
              <a:rPr lang="de-DE" noProof="0" dirty="0"/>
              <a:t>Vorname Nachname, Position</a:t>
            </a:r>
          </a:p>
        </p:txBody>
      </p:sp>
    </p:spTree>
    <p:extLst>
      <p:ext uri="{BB962C8B-B14F-4D97-AF65-F5344CB8AC3E}">
        <p14:creationId xmlns:p14="http://schemas.microsoft.com/office/powerpoint/2010/main" val="8361035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Zitat 6">
    <p:bg>
      <p:bgPr>
        <a:solidFill>
          <a:schemeClr val="tx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lvl1pPr>
              <a:defRPr>
                <a:solidFill>
                  <a:schemeClr val="bg2"/>
                </a:solidFill>
              </a:defRPr>
            </a:lvl1pPr>
          </a:lstStyle>
          <a:p>
            <a:r>
              <a:rPr lang="de-DE"/>
              <a:t>Fußzeile bearbeiten über Menü &gt; Einfügen &gt; Kopf- und Fußzeile</a:t>
            </a:r>
            <a:endParaRPr lang="de-DE"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lvl1pPr>
              <a:defRPr>
                <a:solidFill>
                  <a:schemeClr val="bg2"/>
                </a:solidFill>
              </a:defRPr>
            </a:lvl1pPr>
          </a:lstStyle>
          <a:p>
            <a:fld id="{37C5D616-58D9-4383-B779-2F6B9F396CA5}" type="slidenum">
              <a:rPr lang="de-DE" smtClean="0"/>
              <a:pPr/>
              <a:t>‹Nr.›</a:t>
            </a:fld>
            <a:endParaRPr lang="de-DE"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334965" y="6392472"/>
            <a:ext cx="1385994" cy="168665"/>
          </a:xfrm>
          <a:prstGeom prst="rect">
            <a:avLst/>
          </a:prstGeom>
        </p:spPr>
      </p:pic>
      <p:pic>
        <p:nvPicPr>
          <p:cNvPr id="13" name="Grafik 12">
            <a:extLst>
              <a:ext uri="{FF2B5EF4-FFF2-40B4-BE49-F238E27FC236}">
                <a16:creationId xmlns:a16="http://schemas.microsoft.com/office/drawing/2014/main" id="{6E08E771-5C99-3173-4180-04D4B63A79A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5909618" y="641402"/>
            <a:ext cx="372763" cy="312314"/>
          </a:xfrm>
          <a:prstGeom prst="rect">
            <a:avLst/>
          </a:prstGeom>
        </p:spPr>
      </p:pic>
      <p:sp>
        <p:nvSpPr>
          <p:cNvPr id="19" name="Textplatzhalter 2">
            <a:extLst>
              <a:ext uri="{FF2B5EF4-FFF2-40B4-BE49-F238E27FC236}">
                <a16:creationId xmlns:a16="http://schemas.microsoft.com/office/drawing/2014/main" id="{7905957B-D376-DDA3-30DD-8B56DCF52033}"/>
              </a:ext>
            </a:extLst>
          </p:cNvPr>
          <p:cNvSpPr>
            <a:spLocks noGrp="1"/>
          </p:cNvSpPr>
          <p:nvPr>
            <p:ph type="body" sz="quarter" idx="14" hasCustomPrompt="1"/>
          </p:nvPr>
        </p:nvSpPr>
        <p:spPr>
          <a:xfrm>
            <a:off x="334962" y="1036980"/>
            <a:ext cx="11522076" cy="3693160"/>
          </a:xfrm>
          <a:prstGeom prst="rect">
            <a:avLst/>
          </a:prstGeom>
        </p:spPr>
        <p:txBody>
          <a:bodyPr lIns="0" tIns="0" rIns="0" bIns="0" anchor="b">
            <a:noAutofit/>
          </a:bodyPr>
          <a:lstStyle>
            <a:lvl1pPr marL="0" indent="0" algn="ctr">
              <a:lnSpc>
                <a:spcPts val="4700"/>
              </a:lnSpc>
              <a:spcBef>
                <a:spcPts val="0"/>
              </a:spcBef>
              <a:buNone/>
              <a:defRPr sz="4300">
                <a:solidFill>
                  <a:schemeClr val="bg2"/>
                </a:solidFill>
              </a:defRPr>
            </a:lvl1pPr>
            <a:lvl2pPr>
              <a:defRPr sz="4800"/>
            </a:lvl2pPr>
            <a:lvl3pPr>
              <a:defRPr sz="4800"/>
            </a:lvl3pPr>
            <a:lvl4pPr>
              <a:defRPr sz="4800"/>
            </a:lvl4pPr>
            <a:lvl5pPr>
              <a:defRPr sz="4800"/>
            </a:lvl5pPr>
          </a:lstStyle>
          <a:p>
            <a:pPr lvl="0"/>
            <a:r>
              <a:rPr lang="de-DE" noProof="0" dirty="0"/>
              <a:t>Zitat mit maximal fünf Zeilen</a:t>
            </a:r>
          </a:p>
        </p:txBody>
      </p:sp>
      <p:sp>
        <p:nvSpPr>
          <p:cNvPr id="20" name="Textplatzhalter 2">
            <a:extLst>
              <a:ext uri="{FF2B5EF4-FFF2-40B4-BE49-F238E27FC236}">
                <a16:creationId xmlns:a16="http://schemas.microsoft.com/office/drawing/2014/main" id="{836E528A-C341-5004-D0B4-9377E867FCFB}"/>
              </a:ext>
            </a:extLst>
          </p:cNvPr>
          <p:cNvSpPr>
            <a:spLocks noGrp="1"/>
          </p:cNvSpPr>
          <p:nvPr>
            <p:ph type="body" sz="quarter" idx="15" hasCustomPrompt="1"/>
          </p:nvPr>
        </p:nvSpPr>
        <p:spPr>
          <a:xfrm>
            <a:off x="334963" y="4913020"/>
            <a:ext cx="11522075" cy="1648118"/>
          </a:xfrm>
          <a:prstGeom prst="rect">
            <a:avLst/>
          </a:prstGeom>
        </p:spPr>
        <p:txBody>
          <a:bodyPr lIns="0" tIns="0" rIns="0" bIns="0" anchor="t" anchorCtr="0">
            <a:noAutofit/>
          </a:bodyPr>
          <a:lstStyle>
            <a:lvl1pPr marL="0" indent="0" algn="ctr">
              <a:lnSpc>
                <a:spcPct val="100000"/>
              </a:lnSpc>
              <a:spcBef>
                <a:spcPts val="0"/>
              </a:spcBef>
              <a:buNone/>
              <a:defRPr sz="1900">
                <a:solidFill>
                  <a:schemeClr val="bg2"/>
                </a:solidFill>
              </a:defRPr>
            </a:lvl1pPr>
            <a:lvl2pPr>
              <a:defRPr sz="4800"/>
            </a:lvl2pPr>
            <a:lvl3pPr>
              <a:defRPr sz="4800"/>
            </a:lvl3pPr>
            <a:lvl4pPr>
              <a:defRPr sz="4800"/>
            </a:lvl4pPr>
            <a:lvl5pPr>
              <a:defRPr sz="4800"/>
            </a:lvl5pPr>
          </a:lstStyle>
          <a:p>
            <a:pPr lvl="0"/>
            <a:r>
              <a:rPr lang="de-DE" noProof="0" dirty="0"/>
              <a:t>Vorname Nachname, Position</a:t>
            </a:r>
          </a:p>
        </p:txBody>
      </p:sp>
    </p:spTree>
    <p:extLst>
      <p:ext uri="{BB962C8B-B14F-4D97-AF65-F5344CB8AC3E}">
        <p14:creationId xmlns:p14="http://schemas.microsoft.com/office/powerpoint/2010/main" val="15883786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aten 1">
    <p:bg>
      <p:bgPr>
        <a:solidFill>
          <a:schemeClr val="bg1"/>
        </a:solidFill>
        <a:effectLst/>
      </p:bgPr>
    </p:bg>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DE803F55-B271-D69E-CF3C-61A68256A57C}"/>
              </a:ext>
            </a:extLst>
          </p:cNvPr>
          <p:cNvSpPr/>
          <p:nvPr userDrawn="1"/>
        </p:nvSpPr>
        <p:spPr>
          <a:xfrm>
            <a:off x="4241001" y="0"/>
            <a:ext cx="7951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4" name="Grafik 3">
            <a:extLst>
              <a:ext uri="{FF2B5EF4-FFF2-40B4-BE49-F238E27FC236}">
                <a16:creationId xmlns:a16="http://schemas.microsoft.com/office/drawing/2014/main" id="{368AE7B2-671B-FF04-A869-6E62257A0BB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33" y="296863"/>
            <a:ext cx="2772058" cy="4126633"/>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9" name="Textplatzhalter 2">
            <a:extLst>
              <a:ext uri="{FF2B5EF4-FFF2-40B4-BE49-F238E27FC236}">
                <a16:creationId xmlns:a16="http://schemas.microsoft.com/office/drawing/2014/main" id="{61D3890E-203B-BD0F-CAD1-8BFDC397CF45}"/>
              </a:ext>
            </a:extLst>
          </p:cNvPr>
          <p:cNvSpPr>
            <a:spLocks noGrp="1"/>
          </p:cNvSpPr>
          <p:nvPr>
            <p:ph type="body" sz="quarter" idx="13" hasCustomPrompt="1"/>
          </p:nvPr>
        </p:nvSpPr>
        <p:spPr>
          <a:xfrm>
            <a:off x="5218492" y="296863"/>
            <a:ext cx="4564137" cy="2104890"/>
          </a:xfrm>
          <a:prstGeom prst="rect">
            <a:avLst/>
          </a:prstGeom>
        </p:spPr>
        <p:txBody>
          <a:bodyPr lIns="0" tIns="0" rIns="0" bIns="0" anchor="b"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Headline mit maximal vier Zeilen</a:t>
            </a:r>
          </a:p>
        </p:txBody>
      </p:sp>
      <p:sp>
        <p:nvSpPr>
          <p:cNvPr id="12" name="Textplatzhalter 2">
            <a:extLst>
              <a:ext uri="{FF2B5EF4-FFF2-40B4-BE49-F238E27FC236}">
                <a16:creationId xmlns:a16="http://schemas.microsoft.com/office/drawing/2014/main" id="{26397D69-01D7-2195-FD9A-2CDE5C3970E3}"/>
              </a:ext>
            </a:extLst>
          </p:cNvPr>
          <p:cNvSpPr>
            <a:spLocks noGrp="1"/>
          </p:cNvSpPr>
          <p:nvPr>
            <p:ph type="body" sz="quarter" idx="15" hasCustomPrompt="1"/>
          </p:nvPr>
        </p:nvSpPr>
        <p:spPr>
          <a:xfrm>
            <a:off x="5218492" y="2849637"/>
            <a:ext cx="5763984" cy="3711501"/>
          </a:xfrm>
          <a:prstGeom prst="rect">
            <a:avLst/>
          </a:prstGeom>
        </p:spPr>
        <p:txBody>
          <a:bodyPr lIns="0" tIns="0" rIns="0" bIns="0" anchor="t" anchorCtr="0">
            <a:noAutofit/>
          </a:bodyPr>
          <a:lstStyle>
            <a:lvl1pPr marL="171450" indent="-171450">
              <a:lnSpc>
                <a:spcPts val="1900"/>
              </a:lnSpc>
              <a:spcBef>
                <a:spcPts val="0"/>
              </a:spcBef>
              <a:spcAft>
                <a:spcPts val="1200"/>
              </a:spcAft>
              <a:buSzPct val="100000"/>
              <a:buFont typeface="Gordita" pitchFamily="50" charset="0"/>
              <a:buChar char="◼"/>
              <a:defRPr sz="1180"/>
            </a:lvl1pPr>
            <a:lvl2pPr>
              <a:defRPr sz="4800"/>
            </a:lvl2pPr>
            <a:lvl3pPr>
              <a:defRPr sz="4800"/>
            </a:lvl3pPr>
            <a:lvl4pPr>
              <a:defRPr sz="4800"/>
            </a:lvl4pPr>
            <a:lvl5pPr>
              <a:defRPr sz="4800"/>
            </a:lvl5pPr>
          </a:lstStyle>
          <a:p>
            <a:pPr lvl="0"/>
            <a:r>
              <a:rPr lang="de-DE" noProof="0" dirty="0"/>
              <a:t>Dies ist eine Aufzählung.</a:t>
            </a:r>
          </a:p>
        </p:txBody>
      </p:sp>
      <p:sp>
        <p:nvSpPr>
          <p:cNvPr id="14" name="Textplatzhalter 2">
            <a:extLst>
              <a:ext uri="{FF2B5EF4-FFF2-40B4-BE49-F238E27FC236}">
                <a16:creationId xmlns:a16="http://schemas.microsoft.com/office/drawing/2014/main" id="{C0030BC4-09AE-C5FB-C886-8BB611B22068}"/>
              </a:ext>
            </a:extLst>
          </p:cNvPr>
          <p:cNvSpPr>
            <a:spLocks noGrp="1"/>
          </p:cNvSpPr>
          <p:nvPr>
            <p:ph type="body" sz="quarter" idx="16" hasCustomPrompt="1"/>
          </p:nvPr>
        </p:nvSpPr>
        <p:spPr>
          <a:xfrm>
            <a:off x="482635" y="1898273"/>
            <a:ext cx="2362165" cy="1333575"/>
          </a:xfrm>
          <a:prstGeom prst="rect">
            <a:avLst/>
          </a:prstGeom>
        </p:spPr>
        <p:txBody>
          <a:bodyPr lIns="0" tIns="0" rIns="0" bIns="0" anchor="t">
            <a:noAutofit/>
          </a:bodyPr>
          <a:lstStyle>
            <a:lvl1pPr marL="0" indent="0">
              <a:lnSpc>
                <a:spcPts val="5300"/>
              </a:lnSpc>
              <a:spcBef>
                <a:spcPts val="0"/>
              </a:spcBef>
              <a:buNone/>
              <a:defRPr sz="4800">
                <a:solidFill>
                  <a:schemeClr val="bg1"/>
                </a:solidFill>
              </a:defRPr>
            </a:lvl1pPr>
            <a:lvl2pPr>
              <a:defRPr sz="4800"/>
            </a:lvl2pPr>
            <a:lvl3pPr>
              <a:defRPr sz="4800"/>
            </a:lvl3pPr>
            <a:lvl4pPr>
              <a:defRPr sz="4800"/>
            </a:lvl4pPr>
            <a:lvl5pPr>
              <a:defRPr sz="4800"/>
            </a:lvl5pPr>
          </a:lstStyle>
          <a:p>
            <a:pPr lvl="0"/>
            <a:r>
              <a:rPr lang="de-DE" noProof="0" dirty="0"/>
              <a:t>50%</a:t>
            </a:r>
          </a:p>
        </p:txBody>
      </p:sp>
      <p:sp>
        <p:nvSpPr>
          <p:cNvPr id="16" name="Textplatzhalter 2">
            <a:extLst>
              <a:ext uri="{FF2B5EF4-FFF2-40B4-BE49-F238E27FC236}">
                <a16:creationId xmlns:a16="http://schemas.microsoft.com/office/drawing/2014/main" id="{C0A35F7C-EABD-57C7-E402-09CC27E032F7}"/>
              </a:ext>
            </a:extLst>
          </p:cNvPr>
          <p:cNvSpPr>
            <a:spLocks noGrp="1"/>
          </p:cNvSpPr>
          <p:nvPr>
            <p:ph type="body" sz="quarter" idx="17" hasCustomPrompt="1"/>
          </p:nvPr>
        </p:nvSpPr>
        <p:spPr>
          <a:xfrm>
            <a:off x="482635" y="3546325"/>
            <a:ext cx="2362165" cy="877172"/>
          </a:xfrm>
          <a:prstGeom prst="rect">
            <a:avLst/>
          </a:prstGeom>
        </p:spPr>
        <p:txBody>
          <a:bodyPr lIns="0" tIns="0" rIns="0" bIns="0" anchor="t">
            <a:noAutofit/>
          </a:bodyPr>
          <a:lstStyle>
            <a:lvl1pPr marL="0" indent="0">
              <a:lnSpc>
                <a:spcPts val="5300"/>
              </a:lnSpc>
              <a:spcBef>
                <a:spcPts val="0"/>
              </a:spcBef>
              <a:buNone/>
              <a:defRPr sz="4800">
                <a:solidFill>
                  <a:schemeClr val="bg1"/>
                </a:solidFill>
              </a:defRPr>
            </a:lvl1pPr>
            <a:lvl2pPr>
              <a:defRPr sz="4800"/>
            </a:lvl2pPr>
            <a:lvl3pPr>
              <a:defRPr sz="4800"/>
            </a:lvl3pPr>
            <a:lvl4pPr>
              <a:defRPr sz="4800"/>
            </a:lvl4pPr>
            <a:lvl5pPr>
              <a:defRPr sz="4800"/>
            </a:lvl5pPr>
          </a:lstStyle>
          <a:p>
            <a:pPr lvl="0"/>
            <a:r>
              <a:rPr lang="de-DE" noProof="0" dirty="0"/>
              <a:t>+/-</a:t>
            </a:r>
          </a:p>
        </p:txBody>
      </p:sp>
    </p:spTree>
    <p:extLst>
      <p:ext uri="{BB962C8B-B14F-4D97-AF65-F5344CB8AC3E}">
        <p14:creationId xmlns:p14="http://schemas.microsoft.com/office/powerpoint/2010/main" val="8221036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Daten 2">
    <p:bg>
      <p:bgPr>
        <a:solidFill>
          <a:schemeClr val="bg1"/>
        </a:solidFill>
        <a:effectLst/>
      </p:bgPr>
    </p:bg>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DE803F55-B271-D69E-CF3C-61A68256A57C}"/>
              </a:ext>
            </a:extLst>
          </p:cNvPr>
          <p:cNvSpPr/>
          <p:nvPr userDrawn="1"/>
        </p:nvSpPr>
        <p:spPr>
          <a:xfrm>
            <a:off x="4241001" y="0"/>
            <a:ext cx="7951000" cy="6858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4" name="Grafik 3">
            <a:extLst>
              <a:ext uri="{FF2B5EF4-FFF2-40B4-BE49-F238E27FC236}">
                <a16:creationId xmlns:a16="http://schemas.microsoft.com/office/drawing/2014/main" id="{368AE7B2-671B-FF04-A869-6E62257A0BB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33" y="296863"/>
            <a:ext cx="2772058" cy="4126633"/>
          </a:xfrm>
          <a:prstGeom prst="rect">
            <a:avLst/>
          </a:prstGeom>
        </p:spPr>
      </p:pic>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9" name="Textplatzhalter 2">
            <a:extLst>
              <a:ext uri="{FF2B5EF4-FFF2-40B4-BE49-F238E27FC236}">
                <a16:creationId xmlns:a16="http://schemas.microsoft.com/office/drawing/2014/main" id="{61D3890E-203B-BD0F-CAD1-8BFDC397CF45}"/>
              </a:ext>
            </a:extLst>
          </p:cNvPr>
          <p:cNvSpPr>
            <a:spLocks noGrp="1"/>
          </p:cNvSpPr>
          <p:nvPr>
            <p:ph type="body" sz="quarter" idx="13" hasCustomPrompt="1"/>
          </p:nvPr>
        </p:nvSpPr>
        <p:spPr>
          <a:xfrm>
            <a:off x="5218492" y="296863"/>
            <a:ext cx="4564137" cy="2104890"/>
          </a:xfrm>
          <a:prstGeom prst="rect">
            <a:avLst/>
          </a:prstGeom>
        </p:spPr>
        <p:txBody>
          <a:bodyPr lIns="0" tIns="0" rIns="0" bIns="0" anchor="b" anchorCtr="0">
            <a:noAutofit/>
          </a:bodyPr>
          <a:lstStyle>
            <a:lvl1pPr marL="0" indent="0">
              <a:lnSpc>
                <a:spcPct val="100000"/>
              </a:lnSpc>
              <a:spcBef>
                <a:spcPts val="0"/>
              </a:spcBef>
              <a:buNone/>
              <a:defRPr sz="2700"/>
            </a:lvl1pPr>
            <a:lvl2pPr>
              <a:defRPr sz="4800"/>
            </a:lvl2pPr>
            <a:lvl3pPr>
              <a:defRPr sz="4800"/>
            </a:lvl3pPr>
            <a:lvl4pPr>
              <a:defRPr sz="4800"/>
            </a:lvl4pPr>
            <a:lvl5pPr>
              <a:defRPr sz="4800"/>
            </a:lvl5pPr>
          </a:lstStyle>
          <a:p>
            <a:pPr lvl="0"/>
            <a:r>
              <a:rPr lang="de-DE" noProof="0" dirty="0"/>
              <a:t>Headline mit maximal vier Zeilen</a:t>
            </a:r>
          </a:p>
        </p:txBody>
      </p:sp>
      <p:sp>
        <p:nvSpPr>
          <p:cNvPr id="12" name="Textplatzhalter 2">
            <a:extLst>
              <a:ext uri="{FF2B5EF4-FFF2-40B4-BE49-F238E27FC236}">
                <a16:creationId xmlns:a16="http://schemas.microsoft.com/office/drawing/2014/main" id="{26397D69-01D7-2195-FD9A-2CDE5C3970E3}"/>
              </a:ext>
            </a:extLst>
          </p:cNvPr>
          <p:cNvSpPr>
            <a:spLocks noGrp="1"/>
          </p:cNvSpPr>
          <p:nvPr>
            <p:ph type="body" sz="quarter" idx="15" hasCustomPrompt="1"/>
          </p:nvPr>
        </p:nvSpPr>
        <p:spPr>
          <a:xfrm>
            <a:off x="5218492" y="2849637"/>
            <a:ext cx="5763984" cy="3711501"/>
          </a:xfrm>
          <a:prstGeom prst="rect">
            <a:avLst/>
          </a:prstGeom>
        </p:spPr>
        <p:txBody>
          <a:bodyPr lIns="0" tIns="0" rIns="0" bIns="0" anchor="t" anchorCtr="0">
            <a:noAutofit/>
          </a:bodyPr>
          <a:lstStyle>
            <a:lvl1pPr marL="171450" indent="-171450">
              <a:lnSpc>
                <a:spcPts val="1900"/>
              </a:lnSpc>
              <a:spcBef>
                <a:spcPts val="0"/>
              </a:spcBef>
              <a:spcAft>
                <a:spcPts val="1200"/>
              </a:spcAft>
              <a:buSzPct val="100000"/>
              <a:buFont typeface="Gordita" pitchFamily="50" charset="0"/>
              <a:buChar char="◼"/>
              <a:defRPr sz="1180"/>
            </a:lvl1pPr>
            <a:lvl2pPr>
              <a:defRPr sz="4800"/>
            </a:lvl2pPr>
            <a:lvl3pPr>
              <a:defRPr sz="4800"/>
            </a:lvl3pPr>
            <a:lvl4pPr>
              <a:defRPr sz="4800"/>
            </a:lvl4pPr>
            <a:lvl5pPr>
              <a:defRPr sz="4800"/>
            </a:lvl5pPr>
          </a:lstStyle>
          <a:p>
            <a:pPr lvl="0"/>
            <a:r>
              <a:rPr lang="de-DE" noProof="0" dirty="0"/>
              <a:t>Dies ist eine Aufzählung.</a:t>
            </a:r>
          </a:p>
        </p:txBody>
      </p:sp>
      <p:sp>
        <p:nvSpPr>
          <p:cNvPr id="14" name="Textplatzhalter 2">
            <a:extLst>
              <a:ext uri="{FF2B5EF4-FFF2-40B4-BE49-F238E27FC236}">
                <a16:creationId xmlns:a16="http://schemas.microsoft.com/office/drawing/2014/main" id="{C0030BC4-09AE-C5FB-C886-8BB611B22068}"/>
              </a:ext>
            </a:extLst>
          </p:cNvPr>
          <p:cNvSpPr>
            <a:spLocks noGrp="1"/>
          </p:cNvSpPr>
          <p:nvPr>
            <p:ph type="body" sz="quarter" idx="16" hasCustomPrompt="1"/>
          </p:nvPr>
        </p:nvSpPr>
        <p:spPr>
          <a:xfrm>
            <a:off x="482635" y="1898273"/>
            <a:ext cx="2362165" cy="1333575"/>
          </a:xfrm>
          <a:prstGeom prst="rect">
            <a:avLst/>
          </a:prstGeom>
        </p:spPr>
        <p:txBody>
          <a:bodyPr lIns="0" tIns="0" rIns="0" bIns="0" anchor="t">
            <a:noAutofit/>
          </a:bodyPr>
          <a:lstStyle>
            <a:lvl1pPr marL="0" indent="0">
              <a:lnSpc>
                <a:spcPts val="5300"/>
              </a:lnSpc>
              <a:spcBef>
                <a:spcPts val="0"/>
              </a:spcBef>
              <a:buNone/>
              <a:defRPr sz="4800">
                <a:solidFill>
                  <a:schemeClr val="bg1"/>
                </a:solidFill>
              </a:defRPr>
            </a:lvl1pPr>
            <a:lvl2pPr>
              <a:defRPr sz="4800"/>
            </a:lvl2pPr>
            <a:lvl3pPr>
              <a:defRPr sz="4800"/>
            </a:lvl3pPr>
            <a:lvl4pPr>
              <a:defRPr sz="4800"/>
            </a:lvl4pPr>
            <a:lvl5pPr>
              <a:defRPr sz="4800"/>
            </a:lvl5pPr>
          </a:lstStyle>
          <a:p>
            <a:pPr lvl="0"/>
            <a:r>
              <a:rPr lang="de-DE" noProof="0" dirty="0"/>
              <a:t>50%</a:t>
            </a:r>
          </a:p>
        </p:txBody>
      </p:sp>
      <p:sp>
        <p:nvSpPr>
          <p:cNvPr id="16" name="Textplatzhalter 2">
            <a:extLst>
              <a:ext uri="{FF2B5EF4-FFF2-40B4-BE49-F238E27FC236}">
                <a16:creationId xmlns:a16="http://schemas.microsoft.com/office/drawing/2014/main" id="{C0A35F7C-EABD-57C7-E402-09CC27E032F7}"/>
              </a:ext>
            </a:extLst>
          </p:cNvPr>
          <p:cNvSpPr>
            <a:spLocks noGrp="1"/>
          </p:cNvSpPr>
          <p:nvPr>
            <p:ph type="body" sz="quarter" idx="17" hasCustomPrompt="1"/>
          </p:nvPr>
        </p:nvSpPr>
        <p:spPr>
          <a:xfrm>
            <a:off x="482635" y="3546325"/>
            <a:ext cx="2362165" cy="877172"/>
          </a:xfrm>
          <a:prstGeom prst="rect">
            <a:avLst/>
          </a:prstGeom>
        </p:spPr>
        <p:txBody>
          <a:bodyPr lIns="0" tIns="0" rIns="0" bIns="0" anchor="t">
            <a:noAutofit/>
          </a:bodyPr>
          <a:lstStyle>
            <a:lvl1pPr marL="0" indent="0">
              <a:lnSpc>
                <a:spcPts val="5300"/>
              </a:lnSpc>
              <a:spcBef>
                <a:spcPts val="0"/>
              </a:spcBef>
              <a:buNone/>
              <a:defRPr sz="4800">
                <a:solidFill>
                  <a:schemeClr val="bg1"/>
                </a:solidFill>
              </a:defRPr>
            </a:lvl1pPr>
            <a:lvl2pPr>
              <a:defRPr sz="4800"/>
            </a:lvl2pPr>
            <a:lvl3pPr>
              <a:defRPr sz="4800"/>
            </a:lvl3pPr>
            <a:lvl4pPr>
              <a:defRPr sz="4800"/>
            </a:lvl4pPr>
            <a:lvl5pPr>
              <a:defRPr sz="4800"/>
            </a:lvl5pPr>
          </a:lstStyle>
          <a:p>
            <a:pPr lvl="0"/>
            <a:r>
              <a:rPr lang="de-DE" noProof="0" dirty="0"/>
              <a:t>+/-</a:t>
            </a:r>
          </a:p>
        </p:txBody>
      </p:sp>
    </p:spTree>
    <p:extLst>
      <p:ext uri="{BB962C8B-B14F-4D97-AF65-F5344CB8AC3E}">
        <p14:creationId xmlns:p14="http://schemas.microsoft.com/office/powerpoint/2010/main" val="23931040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Branchen">
    <p:spTree>
      <p:nvGrpSpPr>
        <p:cNvPr id="1" name=""/>
        <p:cNvGrpSpPr/>
        <p:nvPr/>
      </p:nvGrpSpPr>
      <p:grpSpPr>
        <a:xfrm>
          <a:off x="0" y="0"/>
          <a:ext cx="0" cy="0"/>
          <a:chOff x="0" y="0"/>
          <a:chExt cx="0" cy="0"/>
        </a:xfrm>
      </p:grpSpPr>
      <p:sp>
        <p:nvSpPr>
          <p:cNvPr id="39" name="Bildplatzhalter 38">
            <a:extLst>
              <a:ext uri="{FF2B5EF4-FFF2-40B4-BE49-F238E27FC236}">
                <a16:creationId xmlns:a16="http://schemas.microsoft.com/office/drawing/2014/main" id="{1EFA17B0-B05A-6D8F-6F14-2D2F387B676F}"/>
              </a:ext>
            </a:extLst>
          </p:cNvPr>
          <p:cNvSpPr>
            <a:spLocks noGrp="1"/>
          </p:cNvSpPr>
          <p:nvPr>
            <p:ph type="pic" sz="quarter" idx="14"/>
          </p:nvPr>
        </p:nvSpPr>
        <p:spPr>
          <a:xfrm>
            <a:off x="334963" y="3875094"/>
            <a:ext cx="3703634" cy="1914978"/>
          </a:xfrm>
          <a:custGeom>
            <a:avLst/>
            <a:gdLst>
              <a:gd name="connsiteX0" fmla="*/ 29361 w 3703634"/>
              <a:gd name="connsiteY0" fmla="*/ 0 h 1914978"/>
              <a:gd name="connsiteX1" fmla="*/ 3674273 w 3703634"/>
              <a:gd name="connsiteY1" fmla="*/ 0 h 1914978"/>
              <a:gd name="connsiteX2" fmla="*/ 3703634 w 3703634"/>
              <a:gd name="connsiteY2" fmla="*/ 30014 h 1914978"/>
              <a:gd name="connsiteX3" fmla="*/ 3703634 w 3703634"/>
              <a:gd name="connsiteY3" fmla="*/ 1914978 h 1914978"/>
              <a:gd name="connsiteX4" fmla="*/ 0 w 3703634"/>
              <a:gd name="connsiteY4" fmla="*/ 1914978 h 1914978"/>
              <a:gd name="connsiteX5" fmla="*/ 0 w 3703634"/>
              <a:gd name="connsiteY5" fmla="*/ 30014 h 1914978"/>
              <a:gd name="connsiteX6" fmla="*/ 29361 w 3703634"/>
              <a:gd name="connsiteY6" fmla="*/ 0 h 191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03634" h="1914978">
                <a:moveTo>
                  <a:pt x="29361" y="0"/>
                </a:moveTo>
                <a:lnTo>
                  <a:pt x="3674273" y="0"/>
                </a:lnTo>
                <a:cubicBezTo>
                  <a:pt x="3690489" y="0"/>
                  <a:pt x="3703634" y="13437"/>
                  <a:pt x="3703634" y="30014"/>
                </a:cubicBezTo>
                <a:lnTo>
                  <a:pt x="3703634" y="1914978"/>
                </a:lnTo>
                <a:lnTo>
                  <a:pt x="0" y="1914978"/>
                </a:lnTo>
                <a:lnTo>
                  <a:pt x="0" y="30014"/>
                </a:lnTo>
                <a:cubicBezTo>
                  <a:pt x="0" y="13437"/>
                  <a:pt x="13145" y="0"/>
                  <a:pt x="29361" y="0"/>
                </a:cubicBezTo>
                <a:close/>
              </a:path>
            </a:pathLst>
          </a:custGeom>
        </p:spPr>
        <p:txBody>
          <a:bodyPr wrap="square">
            <a:noAutofit/>
          </a:bodyPr>
          <a:lstStyle/>
          <a:p>
            <a:endParaRPr lang="de-DE"/>
          </a:p>
        </p:txBody>
      </p:sp>
      <p:sp>
        <p:nvSpPr>
          <p:cNvPr id="5" name="Fußzeilenplatzhalter 4">
            <a:extLst>
              <a:ext uri="{FF2B5EF4-FFF2-40B4-BE49-F238E27FC236}">
                <a16:creationId xmlns:a16="http://schemas.microsoft.com/office/drawing/2014/main" id="{34217643-4F93-C2A3-4646-47A90B920862}"/>
              </a:ext>
            </a:extLst>
          </p:cNvPr>
          <p:cNvSpPr>
            <a:spLocks noGrp="1"/>
          </p:cNvSpPr>
          <p:nvPr>
            <p:ph type="ftr" sz="quarter" idx="11"/>
          </p:nvPr>
        </p:nvSpPr>
        <p:spPr>
          <a:xfrm>
            <a:off x="2533038" y="6403998"/>
            <a:ext cx="9000000" cy="180000"/>
          </a:xfrm>
          <a:prstGeom prst="rect">
            <a:avLst/>
          </a:prstGeom>
        </p:spPr>
        <p:txBody>
          <a:body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19EEF4E8-0B2F-02F5-F73F-152B225AA422}"/>
              </a:ext>
            </a:extLst>
          </p:cNvPr>
          <p:cNvSpPr>
            <a:spLocks noGrp="1"/>
          </p:cNvSpPr>
          <p:nvPr>
            <p:ph type="sldNum" sz="quarter" idx="12"/>
          </p:nvPr>
        </p:nvSpPr>
        <p:spPr/>
        <p:txBody>
          <a:bodyPr/>
          <a:lstStyle/>
          <a:p>
            <a:fld id="{37C5D616-58D9-4383-B779-2F6B9F396CA5}" type="slidenum">
              <a:rPr lang="de-DE" noProof="0" smtClean="0"/>
              <a:t>‹Nr.›</a:t>
            </a:fld>
            <a:endParaRPr lang="de-DE" noProof="0" dirty="0"/>
          </a:p>
        </p:txBody>
      </p:sp>
      <p:pic>
        <p:nvPicPr>
          <p:cNvPr id="10" name="Grafik 9">
            <a:extLst>
              <a:ext uri="{FF2B5EF4-FFF2-40B4-BE49-F238E27FC236}">
                <a16:creationId xmlns:a16="http://schemas.microsoft.com/office/drawing/2014/main" id="{0CEA013E-E4B9-86A8-F9A5-77B407904E8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4962" y="6392472"/>
            <a:ext cx="1386000" cy="168666"/>
          </a:xfrm>
          <a:prstGeom prst="rect">
            <a:avLst/>
          </a:prstGeom>
        </p:spPr>
      </p:pic>
      <p:sp>
        <p:nvSpPr>
          <p:cNvPr id="3" name="Textplatzhalter 2">
            <a:extLst>
              <a:ext uri="{FF2B5EF4-FFF2-40B4-BE49-F238E27FC236}">
                <a16:creationId xmlns:a16="http://schemas.microsoft.com/office/drawing/2014/main" id="{0AFD1933-F60F-D89A-6FD5-47DFB4F9295A}"/>
              </a:ext>
            </a:extLst>
          </p:cNvPr>
          <p:cNvSpPr>
            <a:spLocks noGrp="1"/>
          </p:cNvSpPr>
          <p:nvPr>
            <p:ph type="body" sz="quarter" idx="13" hasCustomPrompt="1"/>
          </p:nvPr>
        </p:nvSpPr>
        <p:spPr>
          <a:xfrm>
            <a:off x="334962" y="256222"/>
            <a:ext cx="11522076" cy="612000"/>
          </a:xfrm>
          <a:prstGeom prst="rect">
            <a:avLst/>
          </a:prstGeom>
        </p:spPr>
        <p:txBody>
          <a:bodyPr lIns="0" tIns="0" rIns="0" bIns="0" anchor="t">
            <a:noAutofit/>
          </a:bodyPr>
          <a:lstStyle>
            <a:lvl1pPr marL="0" indent="0">
              <a:lnSpc>
                <a:spcPct val="100000"/>
              </a:lnSpc>
              <a:spcBef>
                <a:spcPts val="0"/>
              </a:spcBef>
              <a:buNone/>
              <a:defRPr sz="3400"/>
            </a:lvl1pPr>
            <a:lvl2pPr>
              <a:defRPr sz="4800"/>
            </a:lvl2pPr>
            <a:lvl3pPr>
              <a:defRPr sz="4800"/>
            </a:lvl3pPr>
            <a:lvl4pPr>
              <a:defRPr sz="4800"/>
            </a:lvl4pPr>
            <a:lvl5pPr>
              <a:defRPr sz="4800"/>
            </a:lvl5pPr>
          </a:lstStyle>
          <a:p>
            <a:pPr lvl="0"/>
            <a:r>
              <a:rPr lang="de-DE" noProof="0" dirty="0"/>
              <a:t>Headline für unsere Branchen</a:t>
            </a:r>
          </a:p>
        </p:txBody>
      </p:sp>
      <p:sp>
        <p:nvSpPr>
          <p:cNvPr id="15" name="Rechteck: obere Ecken abgerundet 14">
            <a:extLst>
              <a:ext uri="{FF2B5EF4-FFF2-40B4-BE49-F238E27FC236}">
                <a16:creationId xmlns:a16="http://schemas.microsoft.com/office/drawing/2014/main" id="{180DD1AC-31D3-686E-B16D-34EE574531D1}"/>
              </a:ext>
            </a:extLst>
          </p:cNvPr>
          <p:cNvSpPr/>
          <p:nvPr userDrawn="1"/>
        </p:nvSpPr>
        <p:spPr>
          <a:xfrm flipV="1">
            <a:off x="334963" y="3284220"/>
            <a:ext cx="3703635" cy="376238"/>
          </a:xfrm>
          <a:prstGeom prst="round2SameRect">
            <a:avLst>
              <a:gd name="adj1" fmla="val 8566"/>
              <a:gd name="adj2" fmla="val 0"/>
            </a:avLst>
          </a:prstGeom>
          <a:solidFill>
            <a:srgbClr val="EF7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0" name="Textplatzhalter 23">
            <a:extLst>
              <a:ext uri="{FF2B5EF4-FFF2-40B4-BE49-F238E27FC236}">
                <a16:creationId xmlns:a16="http://schemas.microsoft.com/office/drawing/2014/main" id="{8F846490-BA3A-581D-559D-DE039B385F79}"/>
              </a:ext>
            </a:extLst>
          </p:cNvPr>
          <p:cNvSpPr>
            <a:spLocks noGrp="1"/>
          </p:cNvSpPr>
          <p:nvPr>
            <p:ph type="body" sz="quarter" idx="15" hasCustomPrompt="1"/>
          </p:nvPr>
        </p:nvSpPr>
        <p:spPr>
          <a:xfrm>
            <a:off x="334962" y="3284220"/>
            <a:ext cx="3703633" cy="376238"/>
          </a:xfrm>
          <a:prstGeom prst="rect">
            <a:avLst/>
          </a:prstGeom>
        </p:spPr>
        <p:txBody>
          <a:bodyPr lIns="144000" tIns="0" rIns="0" bIns="0" anchor="ctr">
            <a:noAutofit/>
          </a:bodyPr>
          <a:lstStyle>
            <a:lvl1pPr marL="0" indent="0">
              <a:buNone/>
              <a:defRPr sz="1180">
                <a:latin typeface="Gordita Medium" pitchFamily="50" charset="0"/>
                <a:cs typeface="Gordita Medium" pitchFamily="50" charset="0"/>
              </a:defRPr>
            </a:lvl1pPr>
            <a:lvl5pPr>
              <a:defRPr/>
            </a:lvl5pPr>
          </a:lstStyle>
          <a:p>
            <a:pPr lvl="0"/>
            <a:r>
              <a:rPr lang="de-DE" dirty="0"/>
              <a:t>Bezeichnung</a:t>
            </a:r>
          </a:p>
        </p:txBody>
      </p:sp>
      <p:sp>
        <p:nvSpPr>
          <p:cNvPr id="22" name="Rechteck: obere Ecken abgerundet 21">
            <a:extLst>
              <a:ext uri="{FF2B5EF4-FFF2-40B4-BE49-F238E27FC236}">
                <a16:creationId xmlns:a16="http://schemas.microsoft.com/office/drawing/2014/main" id="{95ED0491-3338-CEBD-98F7-0287455BECD1}"/>
              </a:ext>
            </a:extLst>
          </p:cNvPr>
          <p:cNvSpPr/>
          <p:nvPr userDrawn="1"/>
        </p:nvSpPr>
        <p:spPr>
          <a:xfrm flipV="1">
            <a:off x="334964" y="5790072"/>
            <a:ext cx="3703635" cy="376238"/>
          </a:xfrm>
          <a:prstGeom prst="round2SameRect">
            <a:avLst>
              <a:gd name="adj1" fmla="val 8566"/>
              <a:gd name="adj2" fmla="val 0"/>
            </a:avLst>
          </a:prstGeom>
          <a:solidFill>
            <a:srgbClr val="C80A6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3" name="Textplatzhalter 23">
            <a:extLst>
              <a:ext uri="{FF2B5EF4-FFF2-40B4-BE49-F238E27FC236}">
                <a16:creationId xmlns:a16="http://schemas.microsoft.com/office/drawing/2014/main" id="{9FF94B71-A7CA-459D-DF0C-6CF46A021060}"/>
              </a:ext>
            </a:extLst>
          </p:cNvPr>
          <p:cNvSpPr>
            <a:spLocks noGrp="1"/>
          </p:cNvSpPr>
          <p:nvPr>
            <p:ph type="body" sz="quarter" idx="17" hasCustomPrompt="1"/>
          </p:nvPr>
        </p:nvSpPr>
        <p:spPr>
          <a:xfrm>
            <a:off x="334963" y="5790072"/>
            <a:ext cx="3703633" cy="376238"/>
          </a:xfrm>
          <a:prstGeom prst="rect">
            <a:avLst/>
          </a:prstGeom>
        </p:spPr>
        <p:txBody>
          <a:bodyPr lIns="144000" tIns="0" rIns="0" bIns="0" anchor="ctr">
            <a:noAutofit/>
          </a:bodyPr>
          <a:lstStyle>
            <a:lvl1pPr marL="0" indent="0">
              <a:buNone/>
              <a:defRPr sz="1180">
                <a:latin typeface="Gordita Medium" pitchFamily="50" charset="0"/>
                <a:cs typeface="Gordita Medium" pitchFamily="50" charset="0"/>
              </a:defRPr>
            </a:lvl1pPr>
            <a:lvl5pPr>
              <a:defRPr/>
            </a:lvl5pPr>
          </a:lstStyle>
          <a:p>
            <a:pPr lvl="0"/>
            <a:r>
              <a:rPr lang="de-DE" dirty="0"/>
              <a:t>Bezeichnung</a:t>
            </a:r>
          </a:p>
        </p:txBody>
      </p:sp>
      <p:sp>
        <p:nvSpPr>
          <p:cNvPr id="25" name="Rechteck: obere Ecken abgerundet 24">
            <a:extLst>
              <a:ext uri="{FF2B5EF4-FFF2-40B4-BE49-F238E27FC236}">
                <a16:creationId xmlns:a16="http://schemas.microsoft.com/office/drawing/2014/main" id="{C6773871-D392-6737-805F-010EEB96BD91}"/>
              </a:ext>
            </a:extLst>
          </p:cNvPr>
          <p:cNvSpPr/>
          <p:nvPr userDrawn="1"/>
        </p:nvSpPr>
        <p:spPr>
          <a:xfrm flipV="1">
            <a:off x="8153400" y="3284220"/>
            <a:ext cx="3703635" cy="376238"/>
          </a:xfrm>
          <a:prstGeom prst="round2SameRect">
            <a:avLst>
              <a:gd name="adj1" fmla="val 8566"/>
              <a:gd name="adj2" fmla="val 0"/>
            </a:avLst>
          </a:prstGeom>
          <a:solidFill>
            <a:srgbClr val="E00C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6" name="Textplatzhalter 23">
            <a:extLst>
              <a:ext uri="{FF2B5EF4-FFF2-40B4-BE49-F238E27FC236}">
                <a16:creationId xmlns:a16="http://schemas.microsoft.com/office/drawing/2014/main" id="{1E5CBDC5-41C1-331E-AF18-7DB08FF3A88D}"/>
              </a:ext>
            </a:extLst>
          </p:cNvPr>
          <p:cNvSpPr>
            <a:spLocks noGrp="1"/>
          </p:cNvSpPr>
          <p:nvPr>
            <p:ph type="body" sz="quarter" idx="19" hasCustomPrompt="1"/>
          </p:nvPr>
        </p:nvSpPr>
        <p:spPr>
          <a:xfrm>
            <a:off x="8153399" y="3284220"/>
            <a:ext cx="3703633" cy="376238"/>
          </a:xfrm>
          <a:prstGeom prst="rect">
            <a:avLst/>
          </a:prstGeom>
        </p:spPr>
        <p:txBody>
          <a:bodyPr lIns="144000" tIns="0" rIns="0" bIns="0" anchor="ctr">
            <a:noAutofit/>
          </a:bodyPr>
          <a:lstStyle>
            <a:lvl1pPr marL="0" indent="0">
              <a:buNone/>
              <a:defRPr sz="1180">
                <a:latin typeface="Gordita Medium" pitchFamily="50" charset="0"/>
                <a:cs typeface="Gordita Medium" pitchFamily="50" charset="0"/>
              </a:defRPr>
            </a:lvl1pPr>
            <a:lvl5pPr>
              <a:defRPr/>
            </a:lvl5pPr>
          </a:lstStyle>
          <a:p>
            <a:pPr lvl="0"/>
            <a:r>
              <a:rPr lang="de-DE" dirty="0"/>
              <a:t>Bezeichnung</a:t>
            </a:r>
          </a:p>
        </p:txBody>
      </p:sp>
      <p:sp>
        <p:nvSpPr>
          <p:cNvPr id="28" name="Rechteck: obere Ecken abgerundet 27">
            <a:extLst>
              <a:ext uri="{FF2B5EF4-FFF2-40B4-BE49-F238E27FC236}">
                <a16:creationId xmlns:a16="http://schemas.microsoft.com/office/drawing/2014/main" id="{347E24F0-8D1A-ED11-12BF-E73EA3C09F2C}"/>
              </a:ext>
            </a:extLst>
          </p:cNvPr>
          <p:cNvSpPr/>
          <p:nvPr userDrawn="1"/>
        </p:nvSpPr>
        <p:spPr>
          <a:xfrm flipV="1">
            <a:off x="8153401" y="5790072"/>
            <a:ext cx="3703635" cy="376238"/>
          </a:xfrm>
          <a:prstGeom prst="round2SameRect">
            <a:avLst>
              <a:gd name="adj1" fmla="val 8566"/>
              <a:gd name="adj2" fmla="val 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9" name="Textplatzhalter 23">
            <a:extLst>
              <a:ext uri="{FF2B5EF4-FFF2-40B4-BE49-F238E27FC236}">
                <a16:creationId xmlns:a16="http://schemas.microsoft.com/office/drawing/2014/main" id="{9B0B0B76-842B-8961-51E4-BFE5E1E44858}"/>
              </a:ext>
            </a:extLst>
          </p:cNvPr>
          <p:cNvSpPr>
            <a:spLocks noGrp="1"/>
          </p:cNvSpPr>
          <p:nvPr>
            <p:ph type="body" sz="quarter" idx="21" hasCustomPrompt="1"/>
          </p:nvPr>
        </p:nvSpPr>
        <p:spPr>
          <a:xfrm>
            <a:off x="8153400" y="5790072"/>
            <a:ext cx="3703633" cy="376238"/>
          </a:xfrm>
          <a:prstGeom prst="rect">
            <a:avLst/>
          </a:prstGeom>
        </p:spPr>
        <p:txBody>
          <a:bodyPr lIns="144000" tIns="0" rIns="0" bIns="0" anchor="ctr">
            <a:noAutofit/>
          </a:bodyPr>
          <a:lstStyle>
            <a:lvl1pPr marL="0" indent="0">
              <a:buNone/>
              <a:defRPr sz="1180">
                <a:latin typeface="Gordita Medium" pitchFamily="50" charset="0"/>
                <a:cs typeface="Gordita Medium" pitchFamily="50" charset="0"/>
              </a:defRPr>
            </a:lvl1pPr>
            <a:lvl5pPr>
              <a:defRPr/>
            </a:lvl5pPr>
          </a:lstStyle>
          <a:p>
            <a:pPr lvl="0"/>
            <a:r>
              <a:rPr lang="de-DE" dirty="0"/>
              <a:t>Bezeichnung</a:t>
            </a:r>
          </a:p>
        </p:txBody>
      </p:sp>
      <p:sp>
        <p:nvSpPr>
          <p:cNvPr id="31" name="Rechteck: obere Ecken abgerundet 30">
            <a:extLst>
              <a:ext uri="{FF2B5EF4-FFF2-40B4-BE49-F238E27FC236}">
                <a16:creationId xmlns:a16="http://schemas.microsoft.com/office/drawing/2014/main" id="{32F6B88F-EF58-8CFD-A5DA-2F1F2F632455}"/>
              </a:ext>
            </a:extLst>
          </p:cNvPr>
          <p:cNvSpPr/>
          <p:nvPr userDrawn="1"/>
        </p:nvSpPr>
        <p:spPr>
          <a:xfrm flipV="1">
            <a:off x="4244183" y="3284220"/>
            <a:ext cx="3703635" cy="376238"/>
          </a:xfrm>
          <a:prstGeom prst="round2SameRect">
            <a:avLst>
              <a:gd name="adj1" fmla="val 8566"/>
              <a:gd name="adj2" fmla="val 0"/>
            </a:avLst>
          </a:prstGeom>
          <a:solidFill>
            <a:srgbClr val="00AAD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2" name="Textplatzhalter 23">
            <a:extLst>
              <a:ext uri="{FF2B5EF4-FFF2-40B4-BE49-F238E27FC236}">
                <a16:creationId xmlns:a16="http://schemas.microsoft.com/office/drawing/2014/main" id="{1DAFEF4F-85BE-6811-3C96-6600F1515329}"/>
              </a:ext>
            </a:extLst>
          </p:cNvPr>
          <p:cNvSpPr>
            <a:spLocks noGrp="1"/>
          </p:cNvSpPr>
          <p:nvPr>
            <p:ph type="body" sz="quarter" idx="23" hasCustomPrompt="1"/>
          </p:nvPr>
        </p:nvSpPr>
        <p:spPr>
          <a:xfrm>
            <a:off x="4244182" y="3284220"/>
            <a:ext cx="3703633" cy="376238"/>
          </a:xfrm>
          <a:prstGeom prst="rect">
            <a:avLst/>
          </a:prstGeom>
        </p:spPr>
        <p:txBody>
          <a:bodyPr lIns="144000" tIns="0" rIns="0" bIns="0" anchor="ctr">
            <a:noAutofit/>
          </a:bodyPr>
          <a:lstStyle>
            <a:lvl1pPr marL="0" indent="0">
              <a:buNone/>
              <a:defRPr sz="1180">
                <a:latin typeface="Gordita Medium" pitchFamily="50" charset="0"/>
                <a:cs typeface="Gordita Medium" pitchFamily="50" charset="0"/>
              </a:defRPr>
            </a:lvl1pPr>
            <a:lvl5pPr>
              <a:defRPr/>
            </a:lvl5pPr>
          </a:lstStyle>
          <a:p>
            <a:pPr lvl="0"/>
            <a:r>
              <a:rPr lang="de-DE" dirty="0"/>
              <a:t>Bezeichnung</a:t>
            </a:r>
          </a:p>
        </p:txBody>
      </p:sp>
      <p:sp>
        <p:nvSpPr>
          <p:cNvPr id="34" name="Rechteck: obere Ecken abgerundet 33">
            <a:extLst>
              <a:ext uri="{FF2B5EF4-FFF2-40B4-BE49-F238E27FC236}">
                <a16:creationId xmlns:a16="http://schemas.microsoft.com/office/drawing/2014/main" id="{2CE960CB-443E-8DB5-2BFA-82B6E562AF5A}"/>
              </a:ext>
            </a:extLst>
          </p:cNvPr>
          <p:cNvSpPr/>
          <p:nvPr userDrawn="1"/>
        </p:nvSpPr>
        <p:spPr>
          <a:xfrm flipV="1">
            <a:off x="4244184" y="5790072"/>
            <a:ext cx="3703635" cy="376238"/>
          </a:xfrm>
          <a:prstGeom prst="round2SameRect">
            <a:avLst>
              <a:gd name="adj1" fmla="val 8566"/>
              <a:gd name="adj2" fmla="val 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5" name="Textplatzhalter 23">
            <a:extLst>
              <a:ext uri="{FF2B5EF4-FFF2-40B4-BE49-F238E27FC236}">
                <a16:creationId xmlns:a16="http://schemas.microsoft.com/office/drawing/2014/main" id="{9A19CB71-4FAB-C366-0B57-00CE7E0B65EA}"/>
              </a:ext>
            </a:extLst>
          </p:cNvPr>
          <p:cNvSpPr>
            <a:spLocks noGrp="1"/>
          </p:cNvSpPr>
          <p:nvPr>
            <p:ph type="body" sz="quarter" idx="25" hasCustomPrompt="1"/>
          </p:nvPr>
        </p:nvSpPr>
        <p:spPr>
          <a:xfrm>
            <a:off x="4244183" y="5790072"/>
            <a:ext cx="3703633" cy="376238"/>
          </a:xfrm>
          <a:prstGeom prst="rect">
            <a:avLst/>
          </a:prstGeom>
        </p:spPr>
        <p:txBody>
          <a:bodyPr lIns="144000" tIns="0" rIns="0" bIns="0" anchor="ctr">
            <a:noAutofit/>
          </a:bodyPr>
          <a:lstStyle>
            <a:lvl1pPr marL="0" indent="0">
              <a:buNone/>
              <a:defRPr sz="1180">
                <a:latin typeface="Gordita Medium" pitchFamily="50" charset="0"/>
                <a:cs typeface="Gordita Medium" pitchFamily="50" charset="0"/>
              </a:defRPr>
            </a:lvl1pPr>
            <a:lvl5pPr>
              <a:defRPr/>
            </a:lvl5pPr>
          </a:lstStyle>
          <a:p>
            <a:pPr lvl="0"/>
            <a:r>
              <a:rPr lang="de-DE" dirty="0"/>
              <a:t>Bezeichnung</a:t>
            </a:r>
          </a:p>
        </p:txBody>
      </p:sp>
      <p:sp>
        <p:nvSpPr>
          <p:cNvPr id="40" name="Bildplatzhalter 39">
            <a:extLst>
              <a:ext uri="{FF2B5EF4-FFF2-40B4-BE49-F238E27FC236}">
                <a16:creationId xmlns:a16="http://schemas.microsoft.com/office/drawing/2014/main" id="{3C55C418-9BAD-8ADC-E69F-893DFA77D70E}"/>
              </a:ext>
            </a:extLst>
          </p:cNvPr>
          <p:cNvSpPr>
            <a:spLocks noGrp="1"/>
          </p:cNvSpPr>
          <p:nvPr>
            <p:ph type="pic" sz="quarter" idx="26"/>
          </p:nvPr>
        </p:nvSpPr>
        <p:spPr>
          <a:xfrm>
            <a:off x="334963" y="1369242"/>
            <a:ext cx="3703634" cy="1914978"/>
          </a:xfrm>
          <a:custGeom>
            <a:avLst/>
            <a:gdLst>
              <a:gd name="connsiteX0" fmla="*/ 29361 w 3703634"/>
              <a:gd name="connsiteY0" fmla="*/ 0 h 1914978"/>
              <a:gd name="connsiteX1" fmla="*/ 3674273 w 3703634"/>
              <a:gd name="connsiteY1" fmla="*/ 0 h 1914978"/>
              <a:gd name="connsiteX2" fmla="*/ 3703634 w 3703634"/>
              <a:gd name="connsiteY2" fmla="*/ 30014 h 1914978"/>
              <a:gd name="connsiteX3" fmla="*/ 3703634 w 3703634"/>
              <a:gd name="connsiteY3" fmla="*/ 1914978 h 1914978"/>
              <a:gd name="connsiteX4" fmla="*/ 0 w 3703634"/>
              <a:gd name="connsiteY4" fmla="*/ 1914978 h 1914978"/>
              <a:gd name="connsiteX5" fmla="*/ 0 w 3703634"/>
              <a:gd name="connsiteY5" fmla="*/ 30014 h 1914978"/>
              <a:gd name="connsiteX6" fmla="*/ 29361 w 3703634"/>
              <a:gd name="connsiteY6" fmla="*/ 0 h 191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03634" h="1914978">
                <a:moveTo>
                  <a:pt x="29361" y="0"/>
                </a:moveTo>
                <a:lnTo>
                  <a:pt x="3674273" y="0"/>
                </a:lnTo>
                <a:cubicBezTo>
                  <a:pt x="3690489" y="0"/>
                  <a:pt x="3703634" y="13437"/>
                  <a:pt x="3703634" y="30014"/>
                </a:cubicBezTo>
                <a:lnTo>
                  <a:pt x="3703634" y="1914978"/>
                </a:lnTo>
                <a:lnTo>
                  <a:pt x="0" y="1914978"/>
                </a:lnTo>
                <a:lnTo>
                  <a:pt x="0" y="30014"/>
                </a:lnTo>
                <a:cubicBezTo>
                  <a:pt x="0" y="13437"/>
                  <a:pt x="13145" y="0"/>
                  <a:pt x="29361" y="0"/>
                </a:cubicBezTo>
                <a:close/>
              </a:path>
            </a:pathLst>
          </a:custGeom>
        </p:spPr>
        <p:txBody>
          <a:bodyPr wrap="square">
            <a:noAutofit/>
          </a:bodyPr>
          <a:lstStyle/>
          <a:p>
            <a:endParaRPr lang="de-DE"/>
          </a:p>
        </p:txBody>
      </p:sp>
      <p:sp>
        <p:nvSpPr>
          <p:cNvPr id="41" name="Bildplatzhalter 40">
            <a:extLst>
              <a:ext uri="{FF2B5EF4-FFF2-40B4-BE49-F238E27FC236}">
                <a16:creationId xmlns:a16="http://schemas.microsoft.com/office/drawing/2014/main" id="{CF1E96FB-E961-FC44-5695-9540F6E7F06D}"/>
              </a:ext>
            </a:extLst>
          </p:cNvPr>
          <p:cNvSpPr>
            <a:spLocks noGrp="1"/>
          </p:cNvSpPr>
          <p:nvPr>
            <p:ph type="pic" sz="quarter" idx="27"/>
          </p:nvPr>
        </p:nvSpPr>
        <p:spPr>
          <a:xfrm>
            <a:off x="4244183" y="1369242"/>
            <a:ext cx="3703634" cy="1914978"/>
          </a:xfrm>
          <a:custGeom>
            <a:avLst/>
            <a:gdLst>
              <a:gd name="connsiteX0" fmla="*/ 29361 w 3703634"/>
              <a:gd name="connsiteY0" fmla="*/ 0 h 1914978"/>
              <a:gd name="connsiteX1" fmla="*/ 3674273 w 3703634"/>
              <a:gd name="connsiteY1" fmla="*/ 0 h 1914978"/>
              <a:gd name="connsiteX2" fmla="*/ 3703634 w 3703634"/>
              <a:gd name="connsiteY2" fmla="*/ 30014 h 1914978"/>
              <a:gd name="connsiteX3" fmla="*/ 3703634 w 3703634"/>
              <a:gd name="connsiteY3" fmla="*/ 1914978 h 1914978"/>
              <a:gd name="connsiteX4" fmla="*/ 0 w 3703634"/>
              <a:gd name="connsiteY4" fmla="*/ 1914978 h 1914978"/>
              <a:gd name="connsiteX5" fmla="*/ 0 w 3703634"/>
              <a:gd name="connsiteY5" fmla="*/ 30014 h 1914978"/>
              <a:gd name="connsiteX6" fmla="*/ 29361 w 3703634"/>
              <a:gd name="connsiteY6" fmla="*/ 0 h 191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03634" h="1914978">
                <a:moveTo>
                  <a:pt x="29361" y="0"/>
                </a:moveTo>
                <a:lnTo>
                  <a:pt x="3674273" y="0"/>
                </a:lnTo>
                <a:cubicBezTo>
                  <a:pt x="3690489" y="0"/>
                  <a:pt x="3703634" y="13437"/>
                  <a:pt x="3703634" y="30014"/>
                </a:cubicBezTo>
                <a:lnTo>
                  <a:pt x="3703634" y="1914978"/>
                </a:lnTo>
                <a:lnTo>
                  <a:pt x="0" y="1914978"/>
                </a:lnTo>
                <a:lnTo>
                  <a:pt x="0" y="30014"/>
                </a:lnTo>
                <a:cubicBezTo>
                  <a:pt x="0" y="13437"/>
                  <a:pt x="13145" y="0"/>
                  <a:pt x="29361" y="0"/>
                </a:cubicBezTo>
                <a:close/>
              </a:path>
            </a:pathLst>
          </a:custGeom>
        </p:spPr>
        <p:txBody>
          <a:bodyPr wrap="square">
            <a:noAutofit/>
          </a:bodyPr>
          <a:lstStyle/>
          <a:p>
            <a:endParaRPr lang="de-DE"/>
          </a:p>
        </p:txBody>
      </p:sp>
      <p:sp>
        <p:nvSpPr>
          <p:cNvPr id="42" name="Bildplatzhalter 41">
            <a:extLst>
              <a:ext uri="{FF2B5EF4-FFF2-40B4-BE49-F238E27FC236}">
                <a16:creationId xmlns:a16="http://schemas.microsoft.com/office/drawing/2014/main" id="{D7416897-B115-A10C-98F9-76682DCE07B1}"/>
              </a:ext>
            </a:extLst>
          </p:cNvPr>
          <p:cNvSpPr>
            <a:spLocks noGrp="1"/>
          </p:cNvSpPr>
          <p:nvPr>
            <p:ph type="pic" sz="quarter" idx="28"/>
          </p:nvPr>
        </p:nvSpPr>
        <p:spPr>
          <a:xfrm>
            <a:off x="8153404" y="1369242"/>
            <a:ext cx="3703634" cy="1914978"/>
          </a:xfrm>
          <a:custGeom>
            <a:avLst/>
            <a:gdLst>
              <a:gd name="connsiteX0" fmla="*/ 29361 w 3703634"/>
              <a:gd name="connsiteY0" fmla="*/ 0 h 1914978"/>
              <a:gd name="connsiteX1" fmla="*/ 3674273 w 3703634"/>
              <a:gd name="connsiteY1" fmla="*/ 0 h 1914978"/>
              <a:gd name="connsiteX2" fmla="*/ 3703634 w 3703634"/>
              <a:gd name="connsiteY2" fmla="*/ 30014 h 1914978"/>
              <a:gd name="connsiteX3" fmla="*/ 3703634 w 3703634"/>
              <a:gd name="connsiteY3" fmla="*/ 1914978 h 1914978"/>
              <a:gd name="connsiteX4" fmla="*/ 0 w 3703634"/>
              <a:gd name="connsiteY4" fmla="*/ 1914978 h 1914978"/>
              <a:gd name="connsiteX5" fmla="*/ 0 w 3703634"/>
              <a:gd name="connsiteY5" fmla="*/ 30014 h 1914978"/>
              <a:gd name="connsiteX6" fmla="*/ 29361 w 3703634"/>
              <a:gd name="connsiteY6" fmla="*/ 0 h 191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03634" h="1914978">
                <a:moveTo>
                  <a:pt x="29361" y="0"/>
                </a:moveTo>
                <a:lnTo>
                  <a:pt x="3674273" y="0"/>
                </a:lnTo>
                <a:cubicBezTo>
                  <a:pt x="3690489" y="0"/>
                  <a:pt x="3703634" y="13437"/>
                  <a:pt x="3703634" y="30014"/>
                </a:cubicBezTo>
                <a:lnTo>
                  <a:pt x="3703634" y="1914978"/>
                </a:lnTo>
                <a:lnTo>
                  <a:pt x="0" y="1914978"/>
                </a:lnTo>
                <a:lnTo>
                  <a:pt x="0" y="30014"/>
                </a:lnTo>
                <a:cubicBezTo>
                  <a:pt x="0" y="13437"/>
                  <a:pt x="13145" y="0"/>
                  <a:pt x="29361" y="0"/>
                </a:cubicBezTo>
                <a:close/>
              </a:path>
            </a:pathLst>
          </a:custGeom>
        </p:spPr>
        <p:txBody>
          <a:bodyPr wrap="square">
            <a:noAutofit/>
          </a:bodyPr>
          <a:lstStyle/>
          <a:p>
            <a:endParaRPr lang="de-DE"/>
          </a:p>
        </p:txBody>
      </p:sp>
      <p:sp>
        <p:nvSpPr>
          <p:cNvPr id="43" name="Bildplatzhalter 42">
            <a:extLst>
              <a:ext uri="{FF2B5EF4-FFF2-40B4-BE49-F238E27FC236}">
                <a16:creationId xmlns:a16="http://schemas.microsoft.com/office/drawing/2014/main" id="{6EF658BF-C1F6-D6BA-59E9-22684BF5F652}"/>
              </a:ext>
            </a:extLst>
          </p:cNvPr>
          <p:cNvSpPr>
            <a:spLocks noGrp="1"/>
          </p:cNvSpPr>
          <p:nvPr>
            <p:ph type="pic" sz="quarter" idx="29"/>
          </p:nvPr>
        </p:nvSpPr>
        <p:spPr>
          <a:xfrm>
            <a:off x="8153404" y="3875094"/>
            <a:ext cx="3703634" cy="1914978"/>
          </a:xfrm>
          <a:custGeom>
            <a:avLst/>
            <a:gdLst>
              <a:gd name="connsiteX0" fmla="*/ 29361 w 3703634"/>
              <a:gd name="connsiteY0" fmla="*/ 0 h 1914978"/>
              <a:gd name="connsiteX1" fmla="*/ 3674273 w 3703634"/>
              <a:gd name="connsiteY1" fmla="*/ 0 h 1914978"/>
              <a:gd name="connsiteX2" fmla="*/ 3703634 w 3703634"/>
              <a:gd name="connsiteY2" fmla="*/ 30014 h 1914978"/>
              <a:gd name="connsiteX3" fmla="*/ 3703634 w 3703634"/>
              <a:gd name="connsiteY3" fmla="*/ 1914978 h 1914978"/>
              <a:gd name="connsiteX4" fmla="*/ 0 w 3703634"/>
              <a:gd name="connsiteY4" fmla="*/ 1914978 h 1914978"/>
              <a:gd name="connsiteX5" fmla="*/ 0 w 3703634"/>
              <a:gd name="connsiteY5" fmla="*/ 30014 h 1914978"/>
              <a:gd name="connsiteX6" fmla="*/ 29361 w 3703634"/>
              <a:gd name="connsiteY6" fmla="*/ 0 h 191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03634" h="1914978">
                <a:moveTo>
                  <a:pt x="29361" y="0"/>
                </a:moveTo>
                <a:lnTo>
                  <a:pt x="3674273" y="0"/>
                </a:lnTo>
                <a:cubicBezTo>
                  <a:pt x="3690489" y="0"/>
                  <a:pt x="3703634" y="13437"/>
                  <a:pt x="3703634" y="30014"/>
                </a:cubicBezTo>
                <a:lnTo>
                  <a:pt x="3703634" y="1914978"/>
                </a:lnTo>
                <a:lnTo>
                  <a:pt x="0" y="1914978"/>
                </a:lnTo>
                <a:lnTo>
                  <a:pt x="0" y="30014"/>
                </a:lnTo>
                <a:cubicBezTo>
                  <a:pt x="0" y="13437"/>
                  <a:pt x="13145" y="0"/>
                  <a:pt x="29361" y="0"/>
                </a:cubicBezTo>
                <a:close/>
              </a:path>
            </a:pathLst>
          </a:custGeom>
        </p:spPr>
        <p:txBody>
          <a:bodyPr wrap="square">
            <a:noAutofit/>
          </a:bodyPr>
          <a:lstStyle/>
          <a:p>
            <a:endParaRPr lang="de-DE"/>
          </a:p>
        </p:txBody>
      </p:sp>
      <p:sp>
        <p:nvSpPr>
          <p:cNvPr id="44" name="Bildplatzhalter 43">
            <a:extLst>
              <a:ext uri="{FF2B5EF4-FFF2-40B4-BE49-F238E27FC236}">
                <a16:creationId xmlns:a16="http://schemas.microsoft.com/office/drawing/2014/main" id="{D54B02F5-CBB3-9D20-489B-CD9F7B8F4C93}"/>
              </a:ext>
            </a:extLst>
          </p:cNvPr>
          <p:cNvSpPr>
            <a:spLocks noGrp="1"/>
          </p:cNvSpPr>
          <p:nvPr>
            <p:ph type="pic" sz="quarter" idx="30"/>
          </p:nvPr>
        </p:nvSpPr>
        <p:spPr>
          <a:xfrm>
            <a:off x="4244183" y="3875094"/>
            <a:ext cx="3703634" cy="1914978"/>
          </a:xfrm>
          <a:custGeom>
            <a:avLst/>
            <a:gdLst>
              <a:gd name="connsiteX0" fmla="*/ 29361 w 3703634"/>
              <a:gd name="connsiteY0" fmla="*/ 0 h 1914978"/>
              <a:gd name="connsiteX1" fmla="*/ 3674273 w 3703634"/>
              <a:gd name="connsiteY1" fmla="*/ 0 h 1914978"/>
              <a:gd name="connsiteX2" fmla="*/ 3703634 w 3703634"/>
              <a:gd name="connsiteY2" fmla="*/ 30014 h 1914978"/>
              <a:gd name="connsiteX3" fmla="*/ 3703634 w 3703634"/>
              <a:gd name="connsiteY3" fmla="*/ 1914978 h 1914978"/>
              <a:gd name="connsiteX4" fmla="*/ 0 w 3703634"/>
              <a:gd name="connsiteY4" fmla="*/ 1914978 h 1914978"/>
              <a:gd name="connsiteX5" fmla="*/ 0 w 3703634"/>
              <a:gd name="connsiteY5" fmla="*/ 30014 h 1914978"/>
              <a:gd name="connsiteX6" fmla="*/ 29361 w 3703634"/>
              <a:gd name="connsiteY6" fmla="*/ 0 h 191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03634" h="1914978">
                <a:moveTo>
                  <a:pt x="29361" y="0"/>
                </a:moveTo>
                <a:lnTo>
                  <a:pt x="3674273" y="0"/>
                </a:lnTo>
                <a:cubicBezTo>
                  <a:pt x="3690489" y="0"/>
                  <a:pt x="3703634" y="13437"/>
                  <a:pt x="3703634" y="30014"/>
                </a:cubicBezTo>
                <a:lnTo>
                  <a:pt x="3703634" y="1914978"/>
                </a:lnTo>
                <a:lnTo>
                  <a:pt x="0" y="1914978"/>
                </a:lnTo>
                <a:lnTo>
                  <a:pt x="0" y="30014"/>
                </a:lnTo>
                <a:cubicBezTo>
                  <a:pt x="0" y="13437"/>
                  <a:pt x="13145" y="0"/>
                  <a:pt x="29361" y="0"/>
                </a:cubicBezTo>
                <a:close/>
              </a:path>
            </a:pathLst>
          </a:custGeom>
        </p:spPr>
        <p:txBody>
          <a:bodyPr wrap="square">
            <a:noAutofit/>
          </a:bodyPr>
          <a:lstStyle/>
          <a:p>
            <a:endParaRPr lang="de-DE"/>
          </a:p>
        </p:txBody>
      </p:sp>
    </p:spTree>
    <p:extLst>
      <p:ext uri="{BB962C8B-B14F-4D97-AF65-F5344CB8AC3E}">
        <p14:creationId xmlns:p14="http://schemas.microsoft.com/office/powerpoint/2010/main" val="11478002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Ende 1">
    <p:bg>
      <p:bgPr>
        <a:solidFill>
          <a:schemeClr val="accent1"/>
        </a:solidFill>
        <a:effectLst/>
      </p:bgPr>
    </p:bg>
    <p:spTree>
      <p:nvGrpSpPr>
        <p:cNvPr id="1" name=""/>
        <p:cNvGrpSpPr/>
        <p:nvPr/>
      </p:nvGrpSpPr>
      <p:grpSpPr>
        <a:xfrm>
          <a:off x="0" y="0"/>
          <a:ext cx="0" cy="0"/>
          <a:chOff x="0" y="0"/>
          <a:chExt cx="0" cy="0"/>
        </a:xfrm>
      </p:grpSpPr>
      <p:pic>
        <p:nvPicPr>
          <p:cNvPr id="13" name="Grafik 12">
            <a:extLst>
              <a:ext uri="{FF2B5EF4-FFF2-40B4-BE49-F238E27FC236}">
                <a16:creationId xmlns:a16="http://schemas.microsoft.com/office/drawing/2014/main" id="{41284BB6-7359-C0B3-75DD-EB02FDCF9AB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288000" y="2922833"/>
            <a:ext cx="5616000" cy="683426"/>
          </a:xfrm>
          <a:prstGeom prst="rect">
            <a:avLst/>
          </a:prstGeom>
        </p:spPr>
      </p:pic>
      <p:sp>
        <p:nvSpPr>
          <p:cNvPr id="15" name="Textfeld 14">
            <a:extLst>
              <a:ext uri="{FF2B5EF4-FFF2-40B4-BE49-F238E27FC236}">
                <a16:creationId xmlns:a16="http://schemas.microsoft.com/office/drawing/2014/main" id="{2A3B0EF1-A24C-6728-2C7A-C236A4C5878D}"/>
              </a:ext>
            </a:extLst>
          </p:cNvPr>
          <p:cNvSpPr txBox="1"/>
          <p:nvPr userDrawn="1"/>
        </p:nvSpPr>
        <p:spPr>
          <a:xfrm>
            <a:off x="4926000" y="5942952"/>
            <a:ext cx="2340000" cy="415498"/>
          </a:xfrm>
          <a:prstGeom prst="rect">
            <a:avLst/>
          </a:prstGeom>
          <a:noFill/>
        </p:spPr>
        <p:txBody>
          <a:bodyPr wrap="square" lIns="0" tIns="0" rIns="0" bIns="0" rtlCol="0">
            <a:spAutoFit/>
          </a:bodyPr>
          <a:lstStyle/>
          <a:p>
            <a:pPr algn="ctr"/>
            <a:r>
              <a:rPr lang="de-DE" sz="2700" noProof="0" dirty="0"/>
              <a:t>Wissen wie.</a:t>
            </a:r>
          </a:p>
        </p:txBody>
      </p:sp>
    </p:spTree>
    <p:extLst>
      <p:ext uri="{BB962C8B-B14F-4D97-AF65-F5344CB8AC3E}">
        <p14:creationId xmlns:p14="http://schemas.microsoft.com/office/powerpoint/2010/main" val="15390827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Ende 2">
    <p:bg>
      <p:bgPr>
        <a:solidFill>
          <a:schemeClr val="tx1"/>
        </a:solidFill>
        <a:effectLst/>
      </p:bgPr>
    </p:bg>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B9CE0D79-400A-28FB-58DF-154CC7A325C8}"/>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3288011" y="2922833"/>
            <a:ext cx="5615978" cy="683425"/>
          </a:xfrm>
          <a:prstGeom prst="rect">
            <a:avLst/>
          </a:prstGeom>
        </p:spPr>
      </p:pic>
      <p:sp>
        <p:nvSpPr>
          <p:cNvPr id="3" name="Textfeld 2">
            <a:extLst>
              <a:ext uri="{FF2B5EF4-FFF2-40B4-BE49-F238E27FC236}">
                <a16:creationId xmlns:a16="http://schemas.microsoft.com/office/drawing/2014/main" id="{FE11E66A-DD2E-7095-0F56-B39E9D9D39FA}"/>
              </a:ext>
            </a:extLst>
          </p:cNvPr>
          <p:cNvSpPr txBox="1"/>
          <p:nvPr userDrawn="1"/>
        </p:nvSpPr>
        <p:spPr>
          <a:xfrm>
            <a:off x="4926000" y="5942952"/>
            <a:ext cx="2340000" cy="415498"/>
          </a:xfrm>
          <a:prstGeom prst="rect">
            <a:avLst/>
          </a:prstGeom>
          <a:noFill/>
        </p:spPr>
        <p:txBody>
          <a:bodyPr wrap="square" lIns="0" tIns="0" rIns="0" bIns="0" rtlCol="0">
            <a:spAutoFit/>
          </a:bodyPr>
          <a:lstStyle/>
          <a:p>
            <a:pPr algn="ctr"/>
            <a:r>
              <a:rPr lang="de-DE" sz="2700" noProof="0" dirty="0">
                <a:solidFill>
                  <a:schemeClr val="bg2"/>
                </a:solidFill>
              </a:rPr>
              <a:t>Wissen wie.</a:t>
            </a:r>
          </a:p>
        </p:txBody>
      </p:sp>
    </p:spTree>
    <p:extLst>
      <p:ext uri="{BB962C8B-B14F-4D97-AF65-F5344CB8AC3E}">
        <p14:creationId xmlns:p14="http://schemas.microsoft.com/office/powerpoint/2010/main" val="399722570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Ende 3">
    <p:bg>
      <p:bgPr>
        <a:solidFill>
          <a:schemeClr val="bg2"/>
        </a:solidFill>
        <a:effectLst/>
      </p:bgPr>
    </p:bg>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7F660F89-FC55-FB62-2858-32ED16E7A09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288000" y="2922833"/>
            <a:ext cx="5616000" cy="683426"/>
          </a:xfrm>
          <a:prstGeom prst="rect">
            <a:avLst/>
          </a:prstGeom>
        </p:spPr>
      </p:pic>
      <p:sp>
        <p:nvSpPr>
          <p:cNvPr id="3" name="Textfeld 2">
            <a:extLst>
              <a:ext uri="{FF2B5EF4-FFF2-40B4-BE49-F238E27FC236}">
                <a16:creationId xmlns:a16="http://schemas.microsoft.com/office/drawing/2014/main" id="{621C74E1-2F74-8A56-009E-09713E4A72BD}"/>
              </a:ext>
            </a:extLst>
          </p:cNvPr>
          <p:cNvSpPr txBox="1"/>
          <p:nvPr userDrawn="1"/>
        </p:nvSpPr>
        <p:spPr>
          <a:xfrm>
            <a:off x="4926000" y="5942952"/>
            <a:ext cx="2340000" cy="415498"/>
          </a:xfrm>
          <a:prstGeom prst="rect">
            <a:avLst/>
          </a:prstGeom>
          <a:noFill/>
        </p:spPr>
        <p:txBody>
          <a:bodyPr wrap="square" lIns="0" tIns="0" rIns="0" bIns="0" rtlCol="0">
            <a:spAutoFit/>
          </a:bodyPr>
          <a:lstStyle/>
          <a:p>
            <a:pPr algn="ctr"/>
            <a:r>
              <a:rPr lang="de-DE" sz="2700" noProof="0" dirty="0"/>
              <a:t>Wissen wie.</a:t>
            </a:r>
          </a:p>
        </p:txBody>
      </p:sp>
    </p:spTree>
    <p:extLst>
      <p:ext uri="{BB962C8B-B14F-4D97-AF65-F5344CB8AC3E}">
        <p14:creationId xmlns:p14="http://schemas.microsoft.com/office/powerpoint/2010/main" val="1676870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Ende-Kontaktdaten">
    <p:bg>
      <p:bgPr>
        <a:solidFill>
          <a:schemeClr val="accent1"/>
        </a:solidFill>
        <a:effectLst/>
      </p:bgPr>
    </p:bg>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09807943-5871-7144-F7D8-8F9F938D887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584000" y="412252"/>
            <a:ext cx="3024000" cy="367999"/>
          </a:xfrm>
          <a:prstGeom prst="rect">
            <a:avLst/>
          </a:prstGeom>
        </p:spPr>
      </p:pic>
      <p:sp>
        <p:nvSpPr>
          <p:cNvPr id="5" name="Textfeld 4">
            <a:extLst>
              <a:ext uri="{FF2B5EF4-FFF2-40B4-BE49-F238E27FC236}">
                <a16:creationId xmlns:a16="http://schemas.microsoft.com/office/drawing/2014/main" id="{7EA67436-3FE8-136D-4A48-E8EE889035A6}"/>
              </a:ext>
            </a:extLst>
          </p:cNvPr>
          <p:cNvSpPr txBox="1"/>
          <p:nvPr userDrawn="1"/>
        </p:nvSpPr>
        <p:spPr>
          <a:xfrm>
            <a:off x="3649980" y="2940672"/>
            <a:ext cx="5024120" cy="846386"/>
          </a:xfrm>
          <a:prstGeom prst="rect">
            <a:avLst/>
          </a:prstGeom>
          <a:noFill/>
        </p:spPr>
        <p:txBody>
          <a:bodyPr wrap="square" lIns="0" tIns="0" rIns="0" bIns="0" rtlCol="0">
            <a:spAutoFit/>
          </a:bodyPr>
          <a:lstStyle/>
          <a:p>
            <a:pPr algn="ctr"/>
            <a:r>
              <a:rPr lang="de-DE" sz="5400" noProof="0" dirty="0"/>
              <a:t>Wissen wie.</a:t>
            </a:r>
          </a:p>
        </p:txBody>
      </p:sp>
      <p:sp>
        <p:nvSpPr>
          <p:cNvPr id="6" name="Textplatzhalter 23">
            <a:extLst>
              <a:ext uri="{FF2B5EF4-FFF2-40B4-BE49-F238E27FC236}">
                <a16:creationId xmlns:a16="http://schemas.microsoft.com/office/drawing/2014/main" id="{2DD2494D-48ED-7523-C22B-32A44CB17B3D}"/>
              </a:ext>
            </a:extLst>
          </p:cNvPr>
          <p:cNvSpPr>
            <a:spLocks noGrp="1"/>
          </p:cNvSpPr>
          <p:nvPr>
            <p:ph type="body" sz="quarter" idx="19" hasCustomPrompt="1"/>
          </p:nvPr>
        </p:nvSpPr>
        <p:spPr>
          <a:xfrm>
            <a:off x="334964" y="6080760"/>
            <a:ext cx="11522074" cy="480378"/>
          </a:xfrm>
          <a:prstGeom prst="rect">
            <a:avLst/>
          </a:prstGeom>
        </p:spPr>
        <p:txBody>
          <a:bodyPr lIns="0" tIns="0" rIns="0" bIns="0" anchor="t">
            <a:normAutofit/>
          </a:bodyPr>
          <a:lstStyle>
            <a:lvl1pPr marL="0" indent="0" algn="ctr">
              <a:lnSpc>
                <a:spcPct val="100000"/>
              </a:lnSpc>
              <a:buNone/>
              <a:defRPr sz="970">
                <a:latin typeface="+mn-lt"/>
                <a:cs typeface="Gordita Medium" pitchFamily="50" charset="0"/>
              </a:defRPr>
            </a:lvl1pPr>
            <a:lvl5pPr>
              <a:defRPr/>
            </a:lvl5pPr>
          </a:lstStyle>
          <a:p>
            <a:pPr lvl="0"/>
            <a:r>
              <a:rPr lang="de-DE" dirty="0"/>
              <a:t>Kontaktdaten</a:t>
            </a:r>
          </a:p>
        </p:txBody>
      </p:sp>
    </p:spTree>
    <p:extLst>
      <p:ext uri="{BB962C8B-B14F-4D97-AF65-F5344CB8AC3E}">
        <p14:creationId xmlns:p14="http://schemas.microsoft.com/office/powerpoint/2010/main" val="32738662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10" Type="http://schemas.openxmlformats.org/officeDocument/2006/relationships/theme" Target="../theme/theme2.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theme" Target="../theme/theme4.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40.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43.xml"/><Relationship Id="rId7" Type="http://schemas.openxmlformats.org/officeDocument/2006/relationships/theme" Target="../theme/theme7.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5" Type="http://schemas.openxmlformats.org/officeDocument/2006/relationships/slideLayout" Target="../slideLayouts/slideLayout45.xml"/><Relationship Id="rId4" Type="http://schemas.openxmlformats.org/officeDocument/2006/relationships/slideLayout" Target="../slideLayouts/slideLayout44.xml"/></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48.xml"/><Relationship Id="rId1" Type="http://schemas.openxmlformats.org/officeDocument/2006/relationships/slideLayout" Target="../slideLayouts/slideLayout47.xml"/></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50.xml"/><Relationship Id="rId1" Type="http://schemas.openxmlformats.org/officeDocument/2006/relationships/slideLayout" Target="../slideLayouts/slideLayout4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5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theme" Target="../theme/theme11.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63.xml"/><Relationship Id="rId1" Type="http://schemas.openxmlformats.org/officeDocument/2006/relationships/slideLayout" Target="../slideLayouts/slideLayout6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64.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5" Type="http://schemas.openxmlformats.org/officeDocument/2006/relationships/theme" Target="../theme/theme14.xml"/><Relationship Id="rId4"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802292624"/>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63"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userDrawn="1">
          <p15:clr>
            <a:srgbClr val="F26B43"/>
          </p15:clr>
        </p15:guide>
        <p15:guide id="2" pos="211" userDrawn="1">
          <p15:clr>
            <a:srgbClr val="F26B43"/>
          </p15:clr>
        </p15:guide>
        <p15:guide id="3" pos="7469" userDrawn="1">
          <p15:clr>
            <a:srgbClr val="F26B43"/>
          </p15:clr>
        </p15:guide>
        <p15:guide id="4" orient="horz" pos="4133" userDrawn="1">
          <p15:clr>
            <a:srgbClr val="F26B43"/>
          </p15:clr>
        </p15:guide>
        <p15:guide id="5"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7540503"/>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orient="horz" pos="4133">
          <p15:clr>
            <a:srgbClr val="F26B43"/>
          </p15:clr>
        </p15:guide>
        <p15:guide id="3" pos="211">
          <p15:clr>
            <a:srgbClr val="F26B43"/>
          </p15:clr>
        </p15:guide>
        <p15:guide id="4" pos="7469">
          <p15:clr>
            <a:srgbClr val="F26B43"/>
          </p15:clr>
        </p15:guide>
        <p15:guide id="5"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1182452358"/>
      </p:ext>
    </p:extLst>
  </p:cSld>
  <p:clrMap bg1="lt1" tx1="dk1" bg2="lt2" tx2="dk2" accent1="accent1" accent2="accent2" accent3="accent3" accent4="accent4" accent5="accent5" accent6="accent6" hlink="hlink" folHlink="folHlink"/>
  <p:sldLayoutIdLst>
    <p:sldLayoutId id="2147483749" r:id="rId1"/>
    <p:sldLayoutId id="214748375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userDrawn="1">
          <p15:clr>
            <a:srgbClr val="F26B43"/>
          </p15:clr>
        </p15:guide>
        <p15:guide id="2" pos="211" userDrawn="1">
          <p15:clr>
            <a:srgbClr val="F26B43"/>
          </p15:clr>
        </p15:guide>
        <p15:guide id="3" pos="7469" userDrawn="1">
          <p15:clr>
            <a:srgbClr val="F26B43"/>
          </p15:clr>
        </p15:guide>
        <p15:guide id="4" orient="horz" pos="4133" userDrawn="1">
          <p15:clr>
            <a:srgbClr val="F26B43"/>
          </p15:clr>
        </p15:guide>
        <p15:guide id="5"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41081168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userDrawn="1">
          <p15:clr>
            <a:srgbClr val="F26B43"/>
          </p15:clr>
        </p15:guide>
        <p15:guide id="2" pos="211" userDrawn="1">
          <p15:clr>
            <a:srgbClr val="F26B43"/>
          </p15:clr>
        </p15:guide>
        <p15:guide id="3" pos="7469" userDrawn="1">
          <p15:clr>
            <a:srgbClr val="F26B43"/>
          </p15:clr>
        </p15:guide>
        <p15:guide id="4" orient="horz" pos="4133" userDrawn="1">
          <p15:clr>
            <a:srgbClr val="F26B43"/>
          </p15:clr>
        </p15:guide>
        <p15:guide id="5"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1437203103"/>
      </p:ext>
    </p:extLst>
  </p:cSld>
  <p:clrMap bg1="lt1" tx1="dk1" bg2="lt2" tx2="dk2" accent1="accent1" accent2="accent2" accent3="accent3" accent4="accent4" accent5="accent5" accent6="accent6" hlink="hlink" folHlink="folHlink"/>
  <p:sldLayoutIdLst>
    <p:sldLayoutId id="2147483692" r:id="rId1"/>
    <p:sldLayoutId id="2147483686" r:id="rId2"/>
    <p:sldLayoutId id="2147483688" r:id="rId3"/>
    <p:sldLayoutId id="2147483689" r:id="rId4"/>
    <p:sldLayoutId id="2147483690" r:id="rId5"/>
    <p:sldLayoutId id="2147483691" r:id="rId6"/>
    <p:sldLayoutId id="2147483685" r:id="rId7"/>
    <p:sldLayoutId id="2147483694" r:id="rId8"/>
    <p:sldLayoutId id="2147483693" r:id="rId9"/>
    <p:sldLayoutId id="2147483695" r:id="rId10"/>
    <p:sldLayoutId id="2147483786" r:id="rId11"/>
    <p:sldLayoutId id="2147483696" r:id="rId12"/>
    <p:sldLayoutId id="2147483787" r:id="rId13"/>
    <p:sldLayoutId id="2147483698" r:id="rId14"/>
    <p:sldLayoutId id="2147483788" r:id="rId15"/>
    <p:sldLayoutId id="2147483697" r:id="rId16"/>
    <p:sldLayoutId id="2147483687" r:id="rId17"/>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0"/>
        </a:spcBef>
        <a:buFont typeface="Arial" panose="020B0604020202020204" pitchFamily="34" charset="0"/>
        <a:buNone/>
        <a:defRPr sz="1900" kern="1200">
          <a:solidFill>
            <a:schemeClr val="tx1"/>
          </a:solidFill>
          <a:latin typeface="+mn-lt"/>
          <a:ea typeface="+mn-ea"/>
          <a:cs typeface="+mn-cs"/>
        </a:defRPr>
      </a:lvl1pPr>
      <a:lvl2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2pPr>
      <a:lvl3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3pPr>
      <a:lvl4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4pPr>
      <a:lvl5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5pPr>
      <a:lvl6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6pPr>
      <a:lvl7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7pPr>
      <a:lvl8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8pPr>
      <a:lvl9pPr marL="0" indent="0" algn="l" defTabSz="914400" rtl="0" eaLnBrk="1" latinLnBrk="0" hangingPunct="1">
        <a:lnSpc>
          <a:spcPct val="100000"/>
        </a:lnSpc>
        <a:spcBef>
          <a:spcPts val="0"/>
        </a:spcBef>
        <a:buSzPct val="120000"/>
        <a:buFont typeface="Arial" panose="020B0604020202020204" pitchFamily="34" charset="0"/>
        <a:buNone/>
        <a:defRPr sz="19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84F6A58D-E2F1-68B5-348F-EA2BA8DFF0E4}"/>
              </a:ext>
            </a:extLst>
          </p:cNvPr>
          <p:cNvSpPr>
            <a:spLocks noGrp="1"/>
          </p:cNvSpPr>
          <p:nvPr>
            <p:ph type="body" idx="1"/>
          </p:nvPr>
        </p:nvSpPr>
        <p:spPr>
          <a:xfrm>
            <a:off x="838200" y="1690688"/>
            <a:ext cx="10515600" cy="4351338"/>
          </a:xfrm>
          <a:prstGeom prst="rect">
            <a:avLst/>
          </a:prstGeom>
        </p:spPr>
        <p:txBody>
          <a:bodyPr vert="horz" lIns="0" tIns="0" rIns="0" bIns="0" rtlCol="0">
            <a:normAutofit/>
          </a:bodyPr>
          <a:lstStyle/>
          <a:p>
            <a:pPr lvl="0"/>
            <a:r>
              <a:rPr lang="de-DE" noProof="0" dirty="0"/>
              <a:t>Erste Überschrift – Listenebene 1</a:t>
            </a:r>
          </a:p>
          <a:p>
            <a:pPr lvl="1"/>
            <a:r>
              <a:rPr lang="de-DE" noProof="0" dirty="0"/>
              <a:t>Listenebene 2</a:t>
            </a:r>
          </a:p>
          <a:p>
            <a:pPr lvl="2"/>
            <a:r>
              <a:rPr lang="de-DE" noProof="0" dirty="0"/>
              <a:t>Folgende Überschrift mit Abstand – Listenebene 3</a:t>
            </a:r>
          </a:p>
          <a:p>
            <a:pPr lvl="3"/>
            <a:r>
              <a:rPr lang="de-DE" noProof="0" dirty="0"/>
              <a:t>Listenebene 4</a:t>
            </a:r>
          </a:p>
          <a:p>
            <a:pPr lvl="4"/>
            <a:r>
              <a:rPr lang="de-DE" noProof="0" dirty="0"/>
              <a:t>Listenebene 5</a:t>
            </a:r>
          </a:p>
          <a:p>
            <a:pPr lvl="5"/>
            <a:r>
              <a:rPr lang="de-DE" noProof="0" dirty="0"/>
              <a:t>Listenebene 6</a:t>
            </a:r>
          </a:p>
          <a:p>
            <a:pPr lvl="6"/>
            <a:r>
              <a:rPr lang="de-DE" noProof="0" dirty="0"/>
              <a:t>Listenebene 7</a:t>
            </a:r>
          </a:p>
          <a:p>
            <a:pPr lvl="7"/>
            <a:r>
              <a:rPr lang="de-DE" noProof="0" dirty="0"/>
              <a:t>Listenebene 8</a:t>
            </a:r>
          </a:p>
          <a:p>
            <a:pPr lvl="8"/>
            <a:r>
              <a:rPr lang="de-DE" noProof="0" dirty="0"/>
              <a:t>Listenebene 9</a:t>
            </a:r>
          </a:p>
          <a:p>
            <a:pPr lvl="0"/>
            <a:endParaRPr lang="de-DE" noProof="0" dirty="0"/>
          </a:p>
        </p:txBody>
      </p:sp>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de-DE" noProof="0" smtClean="0"/>
              <a:pPr/>
              <a:t>‹Nr.›</a:t>
            </a:fld>
            <a:endParaRPr lang="de-DE" noProof="0" dirty="0"/>
          </a:p>
        </p:txBody>
      </p:sp>
    </p:spTree>
    <p:extLst>
      <p:ext uri="{BB962C8B-B14F-4D97-AF65-F5344CB8AC3E}">
        <p14:creationId xmlns:p14="http://schemas.microsoft.com/office/powerpoint/2010/main" val="1277873323"/>
      </p:ext>
    </p:extLst>
  </p:cSld>
  <p:clrMap bg1="lt1" tx1="dk1" bg2="lt2" tx2="dk2" accent1="accent1" accent2="accent2" accent3="accent3" accent4="accent4" accent5="accent5" accent6="accent6" hlink="hlink" folHlink="folHlink"/>
  <p:sldLayoutIdLst>
    <p:sldLayoutId id="2147483778"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0"/>
        </a:spcBef>
        <a:spcAft>
          <a:spcPts val="600"/>
        </a:spcAft>
        <a:buSzPct val="80000"/>
        <a:buFont typeface="Arial" panose="020B0604020202020204" pitchFamily="34" charset="0"/>
        <a:buNone/>
        <a:defRPr lang="de-DE" sz="1180" kern="1200" noProof="0" dirty="0" smtClean="0">
          <a:solidFill>
            <a:schemeClr val="tx1"/>
          </a:solidFill>
          <a:latin typeface="Gordita Medium" pitchFamily="50" charset="0"/>
          <a:ea typeface="+mn-ea"/>
          <a:cs typeface="Gordita Medium" pitchFamily="50" charset="0"/>
        </a:defRPr>
      </a:lvl1pPr>
      <a:lvl2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Gordita Medium" pitchFamily="50" charset="0"/>
        </a:defRPr>
      </a:lvl2pPr>
      <a:lvl3pPr marL="0" indent="0" algn="l" defTabSz="914400" rtl="0" eaLnBrk="1" latinLnBrk="0" hangingPunct="1">
        <a:lnSpc>
          <a:spcPct val="100000"/>
        </a:lnSpc>
        <a:spcBef>
          <a:spcPts val="2400"/>
        </a:spcBef>
        <a:spcAft>
          <a:spcPts val="600"/>
        </a:spcAft>
        <a:buSzPct val="80000"/>
        <a:buFont typeface="Gordita" pitchFamily="50" charset="0"/>
        <a:buNone/>
        <a:defRPr lang="de-DE" sz="1180" kern="1200" baseline="0" noProof="0" dirty="0" smtClean="0">
          <a:solidFill>
            <a:schemeClr val="tx1"/>
          </a:solidFill>
          <a:latin typeface="Gordita Medium" pitchFamily="50" charset="0"/>
          <a:ea typeface="+mn-ea"/>
          <a:cs typeface="Gordita Medium" pitchFamily="50" charset="0"/>
        </a:defRPr>
      </a:lvl3pPr>
      <a:lvl4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mn-cs"/>
        </a:defRPr>
      </a:lvl4pPr>
      <a:lvl5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mn-cs"/>
        </a:defRPr>
      </a:lvl5pPr>
      <a:lvl6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mn-cs"/>
        </a:defRPr>
      </a:lvl6pPr>
      <a:lvl7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mn-cs"/>
        </a:defRPr>
      </a:lvl7pPr>
      <a:lvl8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mn-cs"/>
        </a:defRPr>
      </a:lvl8pPr>
      <a:lvl9pPr marL="0" indent="0" algn="l" defTabSz="914400" rtl="0" eaLnBrk="1" latinLnBrk="0" hangingPunct="1">
        <a:lnSpc>
          <a:spcPct val="100000"/>
        </a:lnSpc>
        <a:spcBef>
          <a:spcPts val="0"/>
        </a:spcBef>
        <a:spcAft>
          <a:spcPts val="600"/>
        </a:spcAft>
        <a:buSzPct val="80000"/>
        <a:buFont typeface="Gordita" pitchFamily="50" charset="0"/>
        <a:buNone/>
        <a:defRPr lang="de-DE" sz="970" kern="1200" baseline="0" noProof="0" dirty="0" smtClean="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84F6A58D-E2F1-68B5-348F-EA2BA8DFF0E4}"/>
              </a:ext>
            </a:extLst>
          </p:cNvPr>
          <p:cNvSpPr>
            <a:spLocks noGrp="1"/>
          </p:cNvSpPr>
          <p:nvPr>
            <p:ph type="body" idx="1"/>
          </p:nvPr>
        </p:nvSpPr>
        <p:spPr>
          <a:xfrm>
            <a:off x="838200" y="1690688"/>
            <a:ext cx="10515600" cy="4351338"/>
          </a:xfrm>
          <a:prstGeom prst="rect">
            <a:avLst/>
          </a:prstGeom>
        </p:spPr>
        <p:txBody>
          <a:bodyPr vert="horz" lIns="0" tIns="0" rIns="0" bIns="0" rtlCol="0">
            <a:normAutofit/>
          </a:bodyPr>
          <a:lstStyle/>
          <a:p>
            <a:pPr lvl="0"/>
            <a:r>
              <a:rPr lang="de-DE" noProof="0" dirty="0"/>
              <a:t>Einleitender Text – Listenebene 1</a:t>
            </a:r>
          </a:p>
          <a:p>
            <a:pPr lvl="1"/>
            <a:r>
              <a:rPr lang="de-DE" noProof="0" dirty="0"/>
              <a:t>Überschrift – Listenebene 2</a:t>
            </a:r>
          </a:p>
          <a:p>
            <a:pPr lvl="2"/>
            <a:r>
              <a:rPr lang="de-DE" noProof="0" dirty="0"/>
              <a:t>Fließtext – Listenebene 3</a:t>
            </a:r>
          </a:p>
          <a:p>
            <a:pPr lvl="3"/>
            <a:r>
              <a:rPr lang="de-DE" noProof="0" dirty="0"/>
              <a:t>Kleine Überschrift – Listenebene 4</a:t>
            </a:r>
          </a:p>
          <a:p>
            <a:pPr lvl="4"/>
            <a:r>
              <a:rPr lang="de-DE" noProof="0" dirty="0"/>
              <a:t>Fließtext – Listenebene 5</a:t>
            </a:r>
          </a:p>
          <a:p>
            <a:pPr lvl="5"/>
            <a:r>
              <a:rPr lang="de-DE" noProof="0" dirty="0"/>
              <a:t>Listenebene 6</a:t>
            </a:r>
          </a:p>
          <a:p>
            <a:pPr lvl="6"/>
            <a:r>
              <a:rPr lang="de-DE" noProof="0" dirty="0"/>
              <a:t>Listenebene 7</a:t>
            </a:r>
          </a:p>
          <a:p>
            <a:pPr lvl="7"/>
            <a:r>
              <a:rPr lang="de-DE" noProof="0" dirty="0"/>
              <a:t>Listenebene 8</a:t>
            </a:r>
          </a:p>
          <a:p>
            <a:pPr lvl="8"/>
            <a:r>
              <a:rPr lang="de-DE" noProof="0" dirty="0"/>
              <a:t>Listenebene 9</a:t>
            </a:r>
          </a:p>
          <a:p>
            <a:pPr lvl="0"/>
            <a:endParaRPr lang="de-DE" noProof="0" dirty="0"/>
          </a:p>
        </p:txBody>
      </p:sp>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de-DE" noProof="0" smtClean="0"/>
              <a:pPr/>
              <a:t>‹Nr.›</a:t>
            </a:fld>
            <a:endParaRPr lang="de-DE" noProof="0" dirty="0"/>
          </a:p>
        </p:txBody>
      </p:sp>
    </p:spTree>
    <p:extLst>
      <p:ext uri="{BB962C8B-B14F-4D97-AF65-F5344CB8AC3E}">
        <p14:creationId xmlns:p14="http://schemas.microsoft.com/office/powerpoint/2010/main" val="1218985768"/>
      </p:ext>
    </p:extLst>
  </p:cSld>
  <p:clrMap bg1="lt1" tx1="dk1" bg2="lt2" tx2="dk2" accent1="accent1" accent2="accent2" accent3="accent3" accent4="accent4" accent5="accent5" accent6="accent6" hlink="hlink" folHlink="folHlink"/>
  <p:sldLayoutIdLst>
    <p:sldLayoutId id="2147483764" r:id="rId1"/>
    <p:sldLayoutId id="2147483767" r:id="rId2"/>
    <p:sldLayoutId id="2147483768" r:id="rId3"/>
    <p:sldLayoutId id="2147483770" r:id="rId4"/>
    <p:sldLayoutId id="2147483769" r:id="rId5"/>
    <p:sldLayoutId id="2147483771"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0"/>
        </a:spcBef>
        <a:spcAft>
          <a:spcPts val="1800"/>
        </a:spcAft>
        <a:buSzPct val="80000"/>
        <a:buFont typeface="Arial" panose="020B0604020202020204" pitchFamily="34" charset="0"/>
        <a:buNone/>
        <a:defRPr lang="de-DE" sz="1900" kern="1200" noProof="0" dirty="0" smtClean="0">
          <a:solidFill>
            <a:schemeClr val="tx1"/>
          </a:solidFill>
          <a:latin typeface="+mn-lt"/>
          <a:ea typeface="+mn-ea"/>
          <a:cs typeface="+mn-cs"/>
        </a:defRPr>
      </a:lvl1pPr>
      <a:lvl2pPr marL="0" indent="0" algn="l" defTabSz="914400" rtl="0" eaLnBrk="1" latinLnBrk="0" hangingPunct="1">
        <a:lnSpc>
          <a:spcPct val="100000"/>
        </a:lnSpc>
        <a:spcBef>
          <a:spcPts val="0"/>
        </a:spcBef>
        <a:spcAft>
          <a:spcPts val="800"/>
        </a:spcAft>
        <a:buSzPct val="80000"/>
        <a:buFont typeface="Gordita" pitchFamily="50" charset="0"/>
        <a:buNone/>
        <a:defRPr lang="de-DE" sz="1650" kern="1200" baseline="0" noProof="0" dirty="0" smtClean="0">
          <a:solidFill>
            <a:schemeClr val="tx1"/>
          </a:solidFill>
          <a:latin typeface="Gordita Medium" pitchFamily="50" charset="0"/>
          <a:ea typeface="+mn-ea"/>
          <a:cs typeface="Gordita Medium" pitchFamily="50" charset="0"/>
        </a:defRPr>
      </a:lvl2pPr>
      <a:lvl3pPr marL="0" indent="0" algn="l" defTabSz="914400" rtl="0" eaLnBrk="1" latinLnBrk="0" hangingPunct="1">
        <a:lnSpc>
          <a:spcPct val="100000"/>
        </a:lnSpc>
        <a:spcBef>
          <a:spcPts val="0"/>
        </a:spcBef>
        <a:spcAft>
          <a:spcPts val="1200"/>
        </a:spcAft>
        <a:buSzPct val="80000"/>
        <a:buFont typeface="Gordita" pitchFamily="50" charset="0"/>
        <a:buNone/>
        <a:defRPr lang="de-DE" sz="1180" kern="1200" baseline="0" noProof="0" dirty="0" smtClean="0">
          <a:solidFill>
            <a:schemeClr val="tx1"/>
          </a:solidFill>
          <a:latin typeface="+mn-lt"/>
          <a:ea typeface="+mn-ea"/>
          <a:cs typeface="+mn-cs"/>
        </a:defRPr>
      </a:lvl3pPr>
      <a:lvl4pPr marL="0" indent="0" algn="l" defTabSz="914400" rtl="0" eaLnBrk="1" latinLnBrk="0" hangingPunct="1">
        <a:lnSpc>
          <a:spcPct val="100000"/>
        </a:lnSpc>
        <a:spcBef>
          <a:spcPts val="1200"/>
        </a:spcBef>
        <a:spcAft>
          <a:spcPts val="600"/>
        </a:spcAft>
        <a:buSzPct val="80000"/>
        <a:buFont typeface="Gordita" pitchFamily="50" charset="0"/>
        <a:buNone/>
        <a:defRPr lang="de-DE" sz="1180" kern="1200" baseline="0" noProof="0" dirty="0" smtClean="0">
          <a:solidFill>
            <a:schemeClr val="tx1"/>
          </a:solidFill>
          <a:latin typeface="Gordita Medium" pitchFamily="50" charset="0"/>
          <a:ea typeface="+mn-ea"/>
          <a:cs typeface="+mn-cs"/>
        </a:defRPr>
      </a:lvl4pPr>
      <a:lvl5pPr marL="0" indent="0" algn="l" defTabSz="914400" rtl="0" eaLnBrk="1" latinLnBrk="0" hangingPunct="1">
        <a:lnSpc>
          <a:spcPct val="100000"/>
        </a:lnSpc>
        <a:spcBef>
          <a:spcPts val="0"/>
        </a:spcBef>
        <a:spcAft>
          <a:spcPts val="1200"/>
        </a:spcAft>
        <a:buSzPct val="80000"/>
        <a:buFont typeface="Gordita" pitchFamily="50" charset="0"/>
        <a:buNone/>
        <a:defRPr lang="de-DE" sz="1180" kern="1200" baseline="0" noProof="0" dirty="0" smtClean="0">
          <a:solidFill>
            <a:schemeClr val="tx1"/>
          </a:solidFill>
          <a:latin typeface="+mn-lt"/>
          <a:ea typeface="+mn-ea"/>
          <a:cs typeface="+mn-cs"/>
        </a:defRPr>
      </a:lvl5pPr>
      <a:lvl6pPr marL="0" indent="0" algn="l" defTabSz="914400" rtl="0" eaLnBrk="1" latinLnBrk="0" hangingPunct="1">
        <a:lnSpc>
          <a:spcPct val="100000"/>
        </a:lnSpc>
        <a:spcBef>
          <a:spcPts val="0"/>
        </a:spcBef>
        <a:spcAft>
          <a:spcPts val="1200"/>
        </a:spcAft>
        <a:buSzPct val="80000"/>
        <a:buFont typeface="Gordita" pitchFamily="50" charset="0"/>
        <a:buNone/>
        <a:defRPr lang="de-DE" sz="1180" kern="1200" baseline="0" noProof="0" dirty="0" smtClean="0">
          <a:solidFill>
            <a:schemeClr val="tx1"/>
          </a:solidFill>
          <a:latin typeface="+mn-lt"/>
          <a:ea typeface="+mn-ea"/>
          <a:cs typeface="+mn-cs"/>
        </a:defRPr>
      </a:lvl6pPr>
      <a:lvl7pPr marL="0" indent="0" algn="l" defTabSz="914400" rtl="0" eaLnBrk="1" latinLnBrk="0" hangingPunct="1">
        <a:lnSpc>
          <a:spcPct val="100000"/>
        </a:lnSpc>
        <a:spcBef>
          <a:spcPts val="0"/>
        </a:spcBef>
        <a:spcAft>
          <a:spcPts val="1200"/>
        </a:spcAft>
        <a:buSzPct val="80000"/>
        <a:buFont typeface="Gordita" pitchFamily="50" charset="0"/>
        <a:buNone/>
        <a:defRPr lang="de-DE" sz="1180" kern="1200" baseline="0" noProof="0" dirty="0" smtClean="0">
          <a:solidFill>
            <a:schemeClr val="tx1"/>
          </a:solidFill>
          <a:latin typeface="+mn-lt"/>
          <a:ea typeface="+mn-ea"/>
          <a:cs typeface="+mn-cs"/>
        </a:defRPr>
      </a:lvl7pPr>
      <a:lvl8pPr marL="0" indent="0" algn="l" defTabSz="914400" rtl="0" eaLnBrk="1" latinLnBrk="0" hangingPunct="1">
        <a:lnSpc>
          <a:spcPct val="100000"/>
        </a:lnSpc>
        <a:spcBef>
          <a:spcPts val="0"/>
        </a:spcBef>
        <a:spcAft>
          <a:spcPts val="1200"/>
        </a:spcAft>
        <a:buSzPct val="80000"/>
        <a:buFont typeface="Gordita" pitchFamily="50" charset="0"/>
        <a:buNone/>
        <a:defRPr lang="de-DE" sz="1180" kern="1200" baseline="0" noProof="0" dirty="0" smtClean="0">
          <a:solidFill>
            <a:schemeClr val="tx1"/>
          </a:solidFill>
          <a:latin typeface="+mn-lt"/>
          <a:ea typeface="+mn-ea"/>
          <a:cs typeface="+mn-cs"/>
        </a:defRPr>
      </a:lvl8pPr>
      <a:lvl9pPr marL="0" indent="0" algn="l" defTabSz="914400" rtl="0" eaLnBrk="1" latinLnBrk="0" hangingPunct="1">
        <a:lnSpc>
          <a:spcPct val="100000"/>
        </a:lnSpc>
        <a:spcBef>
          <a:spcPts val="0"/>
        </a:spcBef>
        <a:spcAft>
          <a:spcPts val="1200"/>
        </a:spcAft>
        <a:buSzPct val="80000"/>
        <a:buFont typeface="Gordita" pitchFamily="50" charset="0"/>
        <a:buNone/>
        <a:defRPr lang="de-DE" sz="1180" kern="1200" baseline="0" noProof="0" dirty="0" smtClean="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84F6A58D-E2F1-68B5-348F-EA2BA8DFF0E4}"/>
              </a:ext>
            </a:extLst>
          </p:cNvPr>
          <p:cNvSpPr>
            <a:spLocks noGrp="1"/>
          </p:cNvSpPr>
          <p:nvPr>
            <p:ph type="body" idx="1"/>
          </p:nvPr>
        </p:nvSpPr>
        <p:spPr>
          <a:xfrm>
            <a:off x="838200" y="1690688"/>
            <a:ext cx="10515600" cy="4351338"/>
          </a:xfrm>
          <a:prstGeom prst="rect">
            <a:avLst/>
          </a:prstGeom>
        </p:spPr>
        <p:txBody>
          <a:bodyPr vert="horz" lIns="0" tIns="0" rIns="0" bIns="0" rtlCol="0">
            <a:normAutofit/>
          </a:bodyPr>
          <a:lstStyle/>
          <a:p>
            <a:pPr lvl="0"/>
            <a:r>
              <a:rPr lang="de-DE" noProof="0" dirty="0"/>
              <a:t>Listenebene 1</a:t>
            </a:r>
          </a:p>
          <a:p>
            <a:pPr lvl="1"/>
            <a:r>
              <a:rPr lang="de-DE" noProof="0" dirty="0"/>
              <a:t>Listenebene 2</a:t>
            </a:r>
          </a:p>
          <a:p>
            <a:pPr lvl="2"/>
            <a:r>
              <a:rPr lang="de-DE" noProof="0" dirty="0"/>
              <a:t>Listenebene 3</a:t>
            </a:r>
          </a:p>
          <a:p>
            <a:pPr lvl="3"/>
            <a:r>
              <a:rPr lang="de-DE" noProof="0" dirty="0"/>
              <a:t>Listenebene 4</a:t>
            </a:r>
          </a:p>
          <a:p>
            <a:pPr lvl="4"/>
            <a:r>
              <a:rPr lang="de-DE" noProof="0" dirty="0"/>
              <a:t>Listenebene 5</a:t>
            </a:r>
          </a:p>
          <a:p>
            <a:pPr lvl="5"/>
            <a:r>
              <a:rPr lang="de-DE" noProof="0" dirty="0"/>
              <a:t>Listenebene 6</a:t>
            </a:r>
          </a:p>
          <a:p>
            <a:pPr lvl="6"/>
            <a:r>
              <a:rPr lang="de-DE" noProof="0" dirty="0"/>
              <a:t>Listenebene 7</a:t>
            </a:r>
          </a:p>
          <a:p>
            <a:pPr lvl="7"/>
            <a:r>
              <a:rPr lang="de-DE" noProof="0" dirty="0"/>
              <a:t>Listenebene 8</a:t>
            </a:r>
          </a:p>
          <a:p>
            <a:pPr lvl="8"/>
            <a:r>
              <a:rPr lang="de-DE" noProof="0" dirty="0"/>
              <a:t>Listenebene 9</a:t>
            </a:r>
          </a:p>
        </p:txBody>
      </p:sp>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de-DE" noProof="0" smtClean="0"/>
              <a:pPr/>
              <a:t>‹Nr.›</a:t>
            </a:fld>
            <a:endParaRPr lang="de-DE" noProof="0" dirty="0"/>
          </a:p>
        </p:txBody>
      </p:sp>
    </p:spTree>
    <p:extLst>
      <p:ext uri="{BB962C8B-B14F-4D97-AF65-F5344CB8AC3E}">
        <p14:creationId xmlns:p14="http://schemas.microsoft.com/office/powerpoint/2010/main" val="4132605949"/>
      </p:ext>
    </p:extLst>
  </p:cSld>
  <p:clrMap bg1="lt1" tx1="dk1" bg2="lt2" tx2="dk2" accent1="accent1" accent2="accent2" accent3="accent3" accent4="accent4" accent5="accent5" accent6="accent6" hlink="hlink" folHlink="folHlink"/>
  <p:sldLayoutIdLst>
    <p:sldLayoutId id="2147483709" r:id="rId1"/>
    <p:sldLayoutId id="214748371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88000" indent="-288000" algn="l" defTabSz="914400" rtl="0" eaLnBrk="1" latinLnBrk="0" hangingPunct="1">
        <a:lnSpc>
          <a:spcPct val="100000"/>
        </a:lnSpc>
        <a:spcBef>
          <a:spcPts val="0"/>
        </a:spcBef>
        <a:spcAft>
          <a:spcPts val="500"/>
        </a:spcAft>
        <a:buSzPct val="80000"/>
        <a:buFont typeface="Gordita" pitchFamily="50" charset="0"/>
        <a:buChar char="■"/>
        <a:defRPr lang="de-DE" sz="1900" kern="1200" noProof="0" dirty="0">
          <a:solidFill>
            <a:schemeClr val="tx1"/>
          </a:solidFill>
          <a:latin typeface="+mn-lt"/>
          <a:ea typeface="+mn-ea"/>
          <a:cs typeface="+mn-cs"/>
        </a:defRPr>
      </a:lvl1pPr>
      <a:lvl2pPr marL="576000" indent="-288000" algn="l" defTabSz="914400" rtl="0" eaLnBrk="1" latinLnBrk="0" hangingPunct="1">
        <a:lnSpc>
          <a:spcPct val="100000"/>
        </a:lnSpc>
        <a:spcBef>
          <a:spcPts val="0"/>
        </a:spcBef>
        <a:spcAft>
          <a:spcPts val="500"/>
        </a:spcAft>
        <a:buSzPct val="80000"/>
        <a:buFont typeface="Gordita" pitchFamily="50" charset="0"/>
        <a:buChar char="■"/>
        <a:defRPr lang="de-DE" sz="1700" kern="1200" noProof="0" dirty="0">
          <a:solidFill>
            <a:schemeClr val="tx1"/>
          </a:solidFill>
          <a:latin typeface="+mn-lt"/>
          <a:ea typeface="+mn-ea"/>
          <a:cs typeface="+mn-cs"/>
        </a:defRPr>
      </a:lvl2pPr>
      <a:lvl3pPr marL="864000" indent="-288000" algn="l" defTabSz="914400" rtl="0" eaLnBrk="1" latinLnBrk="0" hangingPunct="1">
        <a:lnSpc>
          <a:spcPct val="100000"/>
        </a:lnSpc>
        <a:spcBef>
          <a:spcPts val="0"/>
        </a:spcBef>
        <a:spcAft>
          <a:spcPts val="500"/>
        </a:spcAft>
        <a:buSzPct val="80000"/>
        <a:buFont typeface="Gordita" pitchFamily="50" charset="0"/>
        <a:buChar char="■"/>
        <a:defRPr lang="de-DE" sz="1500" kern="1200" noProof="0" dirty="0">
          <a:solidFill>
            <a:schemeClr val="tx1"/>
          </a:solidFill>
          <a:latin typeface="+mn-lt"/>
          <a:ea typeface="+mn-ea"/>
          <a:cs typeface="+mn-cs"/>
        </a:defRPr>
      </a:lvl3pPr>
      <a:lvl4pPr marL="1152000" indent="-288000" algn="l" defTabSz="914400" rtl="0" eaLnBrk="1" latinLnBrk="0" hangingPunct="1">
        <a:lnSpc>
          <a:spcPct val="100000"/>
        </a:lnSpc>
        <a:spcBef>
          <a:spcPts val="0"/>
        </a:spcBef>
        <a:spcAft>
          <a:spcPts val="500"/>
        </a:spcAft>
        <a:buSzPct val="80000"/>
        <a:buFont typeface="Gordita" pitchFamily="50" charset="0"/>
        <a:buChar char="■"/>
        <a:defRPr lang="de-DE" sz="1300" kern="1200" noProof="0" dirty="0">
          <a:solidFill>
            <a:schemeClr val="tx1"/>
          </a:solidFill>
          <a:latin typeface="+mn-lt"/>
          <a:ea typeface="+mn-ea"/>
          <a:cs typeface="+mn-cs"/>
        </a:defRPr>
      </a:lvl4pPr>
      <a:lvl5pPr marL="1152000" indent="-288000" algn="l" defTabSz="914400" rtl="0" eaLnBrk="1" latinLnBrk="0" hangingPunct="1">
        <a:lnSpc>
          <a:spcPct val="100000"/>
        </a:lnSpc>
        <a:spcBef>
          <a:spcPts val="0"/>
        </a:spcBef>
        <a:spcAft>
          <a:spcPts val="500"/>
        </a:spcAft>
        <a:buSzPct val="80000"/>
        <a:buFont typeface="Gordita" pitchFamily="50" charset="0"/>
        <a:buChar char="■"/>
        <a:defRPr lang="de-DE" sz="1300" kern="1200" noProof="0" dirty="0">
          <a:solidFill>
            <a:schemeClr val="tx1"/>
          </a:solidFill>
          <a:latin typeface="+mn-lt"/>
          <a:ea typeface="+mn-ea"/>
          <a:cs typeface="+mn-cs"/>
        </a:defRPr>
      </a:lvl5pPr>
      <a:lvl6pPr marL="1152000" indent="-288000" algn="l" defTabSz="914400" rtl="0" eaLnBrk="1" latinLnBrk="0" hangingPunct="1">
        <a:lnSpc>
          <a:spcPct val="100000"/>
        </a:lnSpc>
        <a:spcBef>
          <a:spcPts val="0"/>
        </a:spcBef>
        <a:spcAft>
          <a:spcPts val="500"/>
        </a:spcAft>
        <a:buSzPct val="80000"/>
        <a:buFont typeface="Gordita" pitchFamily="50" charset="0"/>
        <a:buChar char="■"/>
        <a:defRPr lang="de-DE" sz="1300" kern="1200" noProof="0" dirty="0">
          <a:solidFill>
            <a:schemeClr val="tx1"/>
          </a:solidFill>
          <a:latin typeface="+mn-lt"/>
          <a:ea typeface="+mn-ea"/>
          <a:cs typeface="+mn-cs"/>
        </a:defRPr>
      </a:lvl6pPr>
      <a:lvl7pPr marL="1152000" indent="-288000" algn="l" defTabSz="914400" rtl="0" eaLnBrk="1" latinLnBrk="0" hangingPunct="1">
        <a:lnSpc>
          <a:spcPct val="100000"/>
        </a:lnSpc>
        <a:spcBef>
          <a:spcPts val="0"/>
        </a:spcBef>
        <a:spcAft>
          <a:spcPts val="500"/>
        </a:spcAft>
        <a:buSzPct val="80000"/>
        <a:buFont typeface="Gordita" pitchFamily="50" charset="0"/>
        <a:buChar char="■"/>
        <a:defRPr lang="de-DE" sz="1300" kern="1200" noProof="0" dirty="0">
          <a:solidFill>
            <a:schemeClr val="tx1"/>
          </a:solidFill>
          <a:latin typeface="+mn-lt"/>
          <a:ea typeface="+mn-ea"/>
          <a:cs typeface="+mn-cs"/>
        </a:defRPr>
      </a:lvl7pPr>
      <a:lvl8pPr marL="1152000" indent="-288000" algn="l" defTabSz="914400" rtl="0" eaLnBrk="1" latinLnBrk="0" hangingPunct="1">
        <a:lnSpc>
          <a:spcPct val="100000"/>
        </a:lnSpc>
        <a:spcBef>
          <a:spcPts val="0"/>
        </a:spcBef>
        <a:spcAft>
          <a:spcPts val="500"/>
        </a:spcAft>
        <a:buSzPct val="80000"/>
        <a:buFont typeface="Gordita" pitchFamily="50" charset="0"/>
        <a:buChar char="■"/>
        <a:defRPr sz="1300" kern="1200">
          <a:solidFill>
            <a:schemeClr val="tx1"/>
          </a:solidFill>
          <a:latin typeface="+mn-lt"/>
          <a:ea typeface="+mn-ea"/>
          <a:cs typeface="+mn-cs"/>
        </a:defRPr>
      </a:lvl8pPr>
      <a:lvl9pPr marL="1152000" indent="-288000" algn="l" defTabSz="914400" rtl="0" eaLnBrk="1" latinLnBrk="0" hangingPunct="1">
        <a:lnSpc>
          <a:spcPct val="100000"/>
        </a:lnSpc>
        <a:spcBef>
          <a:spcPts val="0"/>
        </a:spcBef>
        <a:spcAft>
          <a:spcPts val="500"/>
        </a:spcAft>
        <a:buSzPct val="80000"/>
        <a:buFont typeface="Gordita" pitchFamily="50" charset="0"/>
        <a:buChar char="■"/>
        <a:defRPr sz="13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84F6A58D-E2F1-68B5-348F-EA2BA8DFF0E4}"/>
              </a:ext>
            </a:extLst>
          </p:cNvPr>
          <p:cNvSpPr>
            <a:spLocks noGrp="1"/>
          </p:cNvSpPr>
          <p:nvPr>
            <p:ph type="body" idx="1"/>
          </p:nvPr>
        </p:nvSpPr>
        <p:spPr>
          <a:xfrm>
            <a:off x="838200" y="1690688"/>
            <a:ext cx="10515600" cy="4351338"/>
          </a:xfrm>
          <a:prstGeom prst="rect">
            <a:avLst/>
          </a:prstGeom>
        </p:spPr>
        <p:txBody>
          <a:bodyPr vert="horz" lIns="0" tIns="0" rIns="0" bIns="0" rtlCol="0">
            <a:normAutofit/>
          </a:bodyPr>
          <a:lstStyle/>
          <a:p>
            <a:pPr lvl="0"/>
            <a:r>
              <a:rPr lang="de-DE" noProof="0" dirty="0"/>
              <a:t>Listenebene 1</a:t>
            </a:r>
          </a:p>
          <a:p>
            <a:pPr lvl="1"/>
            <a:r>
              <a:rPr lang="de-DE" noProof="0" dirty="0"/>
              <a:t>Listenebene 2</a:t>
            </a:r>
          </a:p>
          <a:p>
            <a:pPr lvl="2"/>
            <a:r>
              <a:rPr lang="de-DE" noProof="0" dirty="0"/>
              <a:t>Listenebene 3</a:t>
            </a:r>
          </a:p>
          <a:p>
            <a:pPr lvl="3"/>
            <a:r>
              <a:rPr lang="de-DE" noProof="0" dirty="0"/>
              <a:t>Listenebene 4</a:t>
            </a:r>
          </a:p>
          <a:p>
            <a:pPr lvl="4"/>
            <a:r>
              <a:rPr lang="de-DE" noProof="0" dirty="0"/>
              <a:t>Listenebene 5</a:t>
            </a:r>
          </a:p>
          <a:p>
            <a:pPr lvl="5"/>
            <a:r>
              <a:rPr lang="de-DE" noProof="0" dirty="0"/>
              <a:t>Listenebene 6</a:t>
            </a:r>
          </a:p>
          <a:p>
            <a:pPr lvl="6"/>
            <a:r>
              <a:rPr lang="de-DE" noProof="0" dirty="0"/>
              <a:t>Listenebene 7</a:t>
            </a:r>
          </a:p>
          <a:p>
            <a:pPr lvl="7"/>
            <a:r>
              <a:rPr lang="de-DE" noProof="0" dirty="0"/>
              <a:t>Listenebene 8</a:t>
            </a:r>
          </a:p>
          <a:p>
            <a:pPr lvl="8"/>
            <a:r>
              <a:rPr lang="de-DE" noProof="0" dirty="0"/>
              <a:t>Listenebene 9</a:t>
            </a:r>
          </a:p>
        </p:txBody>
      </p:sp>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de-DE" noProof="0" smtClean="0"/>
              <a:pPr/>
              <a:t>‹Nr.›</a:t>
            </a:fld>
            <a:endParaRPr lang="de-DE" noProof="0" dirty="0"/>
          </a:p>
        </p:txBody>
      </p:sp>
    </p:spTree>
    <p:extLst>
      <p:ext uri="{BB962C8B-B14F-4D97-AF65-F5344CB8AC3E}">
        <p14:creationId xmlns:p14="http://schemas.microsoft.com/office/powerpoint/2010/main" val="4146632051"/>
      </p:ext>
    </p:extLst>
  </p:cSld>
  <p:clrMap bg1="lt1" tx1="dk1" bg2="lt2" tx2="dk2" accent1="accent1" accent2="accent2" accent3="accent3" accent4="accent4" accent5="accent5" accent6="accent6" hlink="hlink" folHlink="folHlink"/>
  <p:sldLayoutIdLst>
    <p:sldLayoutId id="2147483785" r:id="rId1"/>
    <p:sldLayoutId id="214748378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16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1pPr>
      <a:lvl2pPr marL="432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2pPr>
      <a:lvl3pPr marL="648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3pPr>
      <a:lvl4pPr marL="864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4pPr>
      <a:lvl5pPr marL="864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5pPr>
      <a:lvl6pPr marL="864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6pPr>
      <a:lvl7pPr marL="864000" indent="-216000" algn="l" defTabSz="914400" rtl="0" eaLnBrk="1" latinLnBrk="0" hangingPunct="1">
        <a:lnSpc>
          <a:spcPct val="100000"/>
        </a:lnSpc>
        <a:spcBef>
          <a:spcPts val="0"/>
        </a:spcBef>
        <a:spcAft>
          <a:spcPts val="1200"/>
        </a:spcAft>
        <a:buSzPct val="80000"/>
        <a:buFont typeface="Gordita" pitchFamily="50" charset="0"/>
        <a:buChar char="■"/>
        <a:defRPr lang="de-DE" sz="1300" kern="1200" noProof="0" dirty="0">
          <a:solidFill>
            <a:schemeClr val="tx1"/>
          </a:solidFill>
          <a:latin typeface="+mn-lt"/>
          <a:ea typeface="+mn-ea"/>
          <a:cs typeface="+mn-cs"/>
        </a:defRPr>
      </a:lvl7pPr>
      <a:lvl8pPr marL="864000" indent="-216000" algn="l" defTabSz="914400" rtl="0" eaLnBrk="1" latinLnBrk="0" hangingPunct="1">
        <a:lnSpc>
          <a:spcPct val="100000"/>
        </a:lnSpc>
        <a:spcBef>
          <a:spcPts val="0"/>
        </a:spcBef>
        <a:spcAft>
          <a:spcPts val="1200"/>
        </a:spcAft>
        <a:buSzPct val="80000"/>
        <a:buFont typeface="Gordita" pitchFamily="50" charset="0"/>
        <a:buChar char="■"/>
        <a:defRPr sz="1300" kern="1200">
          <a:solidFill>
            <a:schemeClr val="tx1"/>
          </a:solidFill>
          <a:latin typeface="+mn-lt"/>
          <a:ea typeface="+mn-ea"/>
          <a:cs typeface="+mn-cs"/>
        </a:defRPr>
      </a:lvl8pPr>
      <a:lvl9pPr marL="864000" indent="-216000" algn="l" defTabSz="914400" rtl="0" eaLnBrk="1" latinLnBrk="0" hangingPunct="1">
        <a:lnSpc>
          <a:spcPct val="100000"/>
        </a:lnSpc>
        <a:spcBef>
          <a:spcPts val="0"/>
        </a:spcBef>
        <a:spcAft>
          <a:spcPts val="1200"/>
        </a:spcAft>
        <a:buSzPct val="80000"/>
        <a:buFont typeface="Gordita" pitchFamily="50" charset="0"/>
        <a:buChar char="■"/>
        <a:defRPr sz="13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84F6A58D-E2F1-68B5-348F-EA2BA8DFF0E4}"/>
              </a:ext>
            </a:extLst>
          </p:cNvPr>
          <p:cNvSpPr>
            <a:spLocks noGrp="1"/>
          </p:cNvSpPr>
          <p:nvPr>
            <p:ph type="body" idx="1"/>
          </p:nvPr>
        </p:nvSpPr>
        <p:spPr>
          <a:xfrm>
            <a:off x="838200" y="1690688"/>
            <a:ext cx="10515600" cy="4351338"/>
          </a:xfrm>
          <a:prstGeom prst="rect">
            <a:avLst/>
          </a:prstGeom>
        </p:spPr>
        <p:txBody>
          <a:bodyPr vert="horz" lIns="0" tIns="0" rIns="0" bIns="0" rtlCol="0">
            <a:normAutofit/>
          </a:bodyPr>
          <a:lstStyle/>
          <a:p>
            <a:pPr lvl="0"/>
            <a:r>
              <a:rPr lang="de-DE" noProof="0" dirty="0"/>
              <a:t>Listenebene 1</a:t>
            </a:r>
          </a:p>
          <a:p>
            <a:pPr lvl="1"/>
            <a:r>
              <a:rPr lang="de-DE" noProof="0" dirty="0"/>
              <a:t>Listenebene 2</a:t>
            </a:r>
          </a:p>
          <a:p>
            <a:pPr lvl="2"/>
            <a:r>
              <a:rPr lang="de-DE" noProof="0" dirty="0"/>
              <a:t>Listenebene 3</a:t>
            </a:r>
          </a:p>
          <a:p>
            <a:pPr lvl="3"/>
            <a:r>
              <a:rPr lang="de-DE" noProof="0" dirty="0"/>
              <a:t>Listenebene 4</a:t>
            </a:r>
          </a:p>
          <a:p>
            <a:pPr lvl="4"/>
            <a:r>
              <a:rPr lang="de-DE" noProof="0" dirty="0"/>
              <a:t>Listenebene 5</a:t>
            </a:r>
          </a:p>
          <a:p>
            <a:pPr lvl="5"/>
            <a:r>
              <a:rPr lang="de-DE" noProof="0" dirty="0"/>
              <a:t>Listenebene 6</a:t>
            </a:r>
          </a:p>
          <a:p>
            <a:pPr lvl="6"/>
            <a:r>
              <a:rPr lang="de-DE" noProof="0" dirty="0"/>
              <a:t>Listenebene 7</a:t>
            </a:r>
          </a:p>
          <a:p>
            <a:pPr lvl="7"/>
            <a:r>
              <a:rPr lang="de-DE" noProof="0" dirty="0"/>
              <a:t>Listenebene 8</a:t>
            </a:r>
          </a:p>
          <a:p>
            <a:pPr lvl="8"/>
            <a:r>
              <a:rPr lang="de-DE" noProof="0" dirty="0"/>
              <a:t>Listenebene 9</a:t>
            </a:r>
          </a:p>
        </p:txBody>
      </p:sp>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noProof="0"/>
              <a:t>Fußzeile bearbeiten über Menü &gt; Einfügen &gt; Kopf- und Fußzeile</a:t>
            </a:r>
            <a:endParaRPr lang="de-DE" noProof="0"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de-DE" noProof="0" smtClean="0"/>
              <a:pPr/>
              <a:t>‹Nr.›</a:t>
            </a:fld>
            <a:endParaRPr lang="de-DE" noProof="0" dirty="0"/>
          </a:p>
        </p:txBody>
      </p:sp>
    </p:spTree>
    <p:extLst>
      <p:ext uri="{BB962C8B-B14F-4D97-AF65-F5344CB8AC3E}">
        <p14:creationId xmlns:p14="http://schemas.microsoft.com/office/powerpoint/2010/main" val="531778873"/>
      </p:ext>
    </p:extLst>
  </p:cSld>
  <p:clrMap bg1="lt1" tx1="dk1" bg2="lt2" tx2="dk2" accent1="accent1" accent2="accent2" accent3="accent3" accent4="accent4" accent5="accent5" accent6="accent6" hlink="hlink" folHlink="folHlink"/>
  <p:sldLayoutIdLst>
    <p:sldLayoutId id="2147483781"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18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4pPr>
      <a:lvl5pPr marL="72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5pPr>
      <a:lvl6pPr marL="72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6pPr>
      <a:lvl7pPr marL="720000" indent="-180000" algn="l" defTabSz="914400" rtl="0" eaLnBrk="1" latinLnBrk="0" hangingPunct="1">
        <a:lnSpc>
          <a:spcPct val="100000"/>
        </a:lnSpc>
        <a:spcBef>
          <a:spcPts val="0"/>
        </a:spcBef>
        <a:spcAft>
          <a:spcPts val="500"/>
        </a:spcAft>
        <a:buSzPct val="80000"/>
        <a:buFont typeface="Gordita" pitchFamily="50" charset="0"/>
        <a:buChar char="■"/>
        <a:defRPr lang="de-DE" sz="970" kern="1200" noProof="0" dirty="0">
          <a:solidFill>
            <a:schemeClr val="tx1"/>
          </a:solidFill>
          <a:latin typeface="+mn-lt"/>
          <a:ea typeface="+mn-ea"/>
          <a:cs typeface="+mn-cs"/>
        </a:defRPr>
      </a:lvl7pPr>
      <a:lvl8pPr marL="720000" indent="-180000" algn="l" defTabSz="914400" rtl="0" eaLnBrk="1" latinLnBrk="0" hangingPunct="1">
        <a:lnSpc>
          <a:spcPct val="100000"/>
        </a:lnSpc>
        <a:spcBef>
          <a:spcPts val="0"/>
        </a:spcBef>
        <a:spcAft>
          <a:spcPts val="500"/>
        </a:spcAft>
        <a:buSzPct val="80000"/>
        <a:buFont typeface="Gordita" pitchFamily="50" charset="0"/>
        <a:buChar char="■"/>
        <a:defRPr sz="970" kern="1200">
          <a:solidFill>
            <a:schemeClr val="tx1"/>
          </a:solidFill>
          <a:latin typeface="+mn-lt"/>
          <a:ea typeface="+mn-ea"/>
          <a:cs typeface="+mn-cs"/>
        </a:defRPr>
      </a:lvl8pPr>
      <a:lvl9pPr marL="720000" indent="-180000" algn="l" defTabSz="914400" rtl="0" eaLnBrk="1" latinLnBrk="0" hangingPunct="1">
        <a:lnSpc>
          <a:spcPct val="100000"/>
        </a:lnSpc>
        <a:spcBef>
          <a:spcPts val="0"/>
        </a:spcBef>
        <a:spcAft>
          <a:spcPts val="500"/>
        </a:spcAft>
        <a:buSzPct val="80000"/>
        <a:buFont typeface="Gordita" pitchFamily="50" charset="0"/>
        <a:buChar char="■"/>
        <a:defRPr sz="97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333977612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3" r:id="rId6"/>
    <p:sldLayoutId id="2147483722" r:id="rId7"/>
    <p:sldLayoutId id="2147483724" r:id="rId8"/>
    <p:sldLayoutId id="2147483725" r:id="rId9"/>
    <p:sldLayoutId id="2147483726" r:id="rId10"/>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1966"/>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1966"/>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1473005754"/>
      </p:ext>
    </p:extLst>
  </p:cSld>
  <p:clrMap bg1="lt1" tx1="dk1" bg2="lt2" tx2="dk2" accent1="accent1" accent2="accent2" accent3="accent3" accent4="accent4" accent5="accent5" accent6="accent6" hlink="hlink" folHlink="folHlink"/>
  <p:sldLayoutIdLst>
    <p:sldLayoutId id="2147483735" r:id="rId1"/>
    <p:sldLayoutId id="2147483742"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93202A2B-020B-C5D0-7D2B-F0EE5D1C839F}"/>
              </a:ext>
            </a:extLst>
          </p:cNvPr>
          <p:cNvSpPr>
            <a:spLocks noGrp="1"/>
          </p:cNvSpPr>
          <p:nvPr>
            <p:ph type="ftr" sz="quarter" idx="3"/>
          </p:nvPr>
        </p:nvSpPr>
        <p:spPr>
          <a:xfrm>
            <a:off x="2533038" y="6403998"/>
            <a:ext cx="9000000" cy="180000"/>
          </a:xfrm>
          <a:prstGeom prst="rect">
            <a:avLst/>
          </a:prstGeom>
        </p:spPr>
        <p:txBody>
          <a:bodyPr vert="horz" lIns="0" tIns="0" rIns="0" bIns="0" rtlCol="0" anchor="b"/>
          <a:lstStyle>
            <a:lvl1pPr algn="r">
              <a:defRPr sz="800">
                <a:solidFill>
                  <a:schemeClr val="tx1"/>
                </a:solidFill>
              </a:defRPr>
            </a:lvl1pPr>
          </a:lstStyle>
          <a:p>
            <a:r>
              <a:rPr lang="de-DE"/>
              <a:t>Fußzeile bearbeiten über Menü &gt; Einfügen &gt; Kopf- und Fußzeile</a:t>
            </a:r>
            <a:endParaRPr lang="en-GB" dirty="0"/>
          </a:p>
        </p:txBody>
      </p:sp>
      <p:sp>
        <p:nvSpPr>
          <p:cNvPr id="6" name="Foliennummernplatzhalter 5">
            <a:extLst>
              <a:ext uri="{FF2B5EF4-FFF2-40B4-BE49-F238E27FC236}">
                <a16:creationId xmlns:a16="http://schemas.microsoft.com/office/drawing/2014/main" id="{30776E2F-BD5B-A723-AA63-0F8D9D99AC62}"/>
              </a:ext>
            </a:extLst>
          </p:cNvPr>
          <p:cNvSpPr>
            <a:spLocks noGrp="1"/>
          </p:cNvSpPr>
          <p:nvPr>
            <p:ph type="sldNum" sz="quarter" idx="4"/>
          </p:nvPr>
        </p:nvSpPr>
        <p:spPr>
          <a:xfrm>
            <a:off x="11533038" y="6403998"/>
            <a:ext cx="324000" cy="180000"/>
          </a:xfrm>
          <a:prstGeom prst="rect">
            <a:avLst/>
          </a:prstGeom>
        </p:spPr>
        <p:txBody>
          <a:bodyPr vert="horz" lIns="0" tIns="0" rIns="0" bIns="0" rtlCol="0" anchor="b"/>
          <a:lstStyle>
            <a:lvl1pPr algn="r">
              <a:defRPr sz="800">
                <a:solidFill>
                  <a:schemeClr val="tx1"/>
                </a:solidFill>
              </a:defRPr>
            </a:lvl1pPr>
          </a:lstStyle>
          <a:p>
            <a:fld id="{37C5D616-58D9-4383-B779-2F6B9F396CA5}" type="slidenum">
              <a:rPr lang="en-GB" smtClean="0"/>
              <a:pPr/>
              <a:t>‹Nr.›</a:t>
            </a:fld>
            <a:endParaRPr lang="en-GB" dirty="0"/>
          </a:p>
        </p:txBody>
      </p:sp>
    </p:spTree>
    <p:extLst>
      <p:ext uri="{BB962C8B-B14F-4D97-AF65-F5344CB8AC3E}">
        <p14:creationId xmlns:p14="http://schemas.microsoft.com/office/powerpoint/2010/main" val="3587667568"/>
      </p:ext>
    </p:extLst>
  </p:cSld>
  <p:clrMap bg1="lt1" tx1="dk1" bg2="lt2" tx2="dk2" accent1="accent1" accent2="accent2" accent3="accent3" accent4="accent4" accent5="accent5" accent6="accent6" hlink="hlink" folHlink="folHlink"/>
  <p:sldLayoutIdLst>
    <p:sldLayoutId id="2147483752"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688398"/>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p15:clr>
            <a:srgbClr val="F26B43"/>
          </p15:clr>
        </p15:guide>
        <p15:guide id="2" pos="211">
          <p15:clr>
            <a:srgbClr val="F26B43"/>
          </p15:clr>
        </p15:guide>
        <p15:guide id="3" pos="7469">
          <p15:clr>
            <a:srgbClr val="F26B43"/>
          </p15:clr>
        </p15:guide>
        <p15:guide id="4" orient="horz" pos="4133">
          <p15:clr>
            <a:srgbClr val="F26B43"/>
          </p15:clr>
        </p15:guide>
        <p15:guide id="5"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image" Target="../media/image19.sv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22.svg"/><Relationship Id="rId4" Type="http://schemas.openxmlformats.org/officeDocument/2006/relationships/image" Target="../media/image21.svg"/><Relationship Id="rId9" Type="http://schemas.openxmlformats.org/officeDocument/2006/relationships/image" Target="../media/image26.svg"/></Relationships>
</file>

<file path=ppt/slides/_rels/slide3.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svg"/><Relationship Id="rId3" Type="http://schemas.openxmlformats.org/officeDocument/2006/relationships/image" Target="../media/image27.svg"/><Relationship Id="rId7" Type="http://schemas.openxmlformats.org/officeDocument/2006/relationships/image" Target="../media/image31.svg"/><Relationship Id="rId12" Type="http://schemas.openxmlformats.org/officeDocument/2006/relationships/image" Target="../media/image36.svg"/><Relationship Id="rId17" Type="http://schemas.openxmlformats.org/officeDocument/2006/relationships/image" Target="../media/image41.svg"/><Relationship Id="rId2" Type="http://schemas.openxmlformats.org/officeDocument/2006/relationships/notesSlide" Target="../notesSlides/notesSlide1.xml"/><Relationship Id="rId16" Type="http://schemas.openxmlformats.org/officeDocument/2006/relationships/image" Target="../media/image40.svg"/><Relationship Id="rId1" Type="http://schemas.openxmlformats.org/officeDocument/2006/relationships/slideLayout" Target="../slideLayouts/slideLayout1.xml"/><Relationship Id="rId6" Type="http://schemas.openxmlformats.org/officeDocument/2006/relationships/image" Target="../media/image30.svg"/><Relationship Id="rId11" Type="http://schemas.openxmlformats.org/officeDocument/2006/relationships/image" Target="../media/image35.svg"/><Relationship Id="rId5" Type="http://schemas.openxmlformats.org/officeDocument/2006/relationships/image" Target="../media/image29.svg"/><Relationship Id="rId15" Type="http://schemas.openxmlformats.org/officeDocument/2006/relationships/image" Target="../media/image39.sv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svg"/><Relationship Id="rId14" Type="http://schemas.openxmlformats.org/officeDocument/2006/relationships/image" Target="../media/image38.svg"/></Relationships>
</file>

<file path=ppt/slides/_rels/slide4.xml.rels><?xml version="1.0" encoding="UTF-8" standalone="yes"?>
<Relationships xmlns="http://schemas.openxmlformats.org/package/2006/relationships"><Relationship Id="rId8" Type="http://schemas.openxmlformats.org/officeDocument/2006/relationships/image" Target="../media/image48.svg"/><Relationship Id="rId13" Type="http://schemas.openxmlformats.org/officeDocument/2006/relationships/image" Target="../media/image53.svg"/><Relationship Id="rId3" Type="http://schemas.openxmlformats.org/officeDocument/2006/relationships/image" Target="../media/image43.svg"/><Relationship Id="rId7" Type="http://schemas.openxmlformats.org/officeDocument/2006/relationships/image" Target="../media/image47.svg"/><Relationship Id="rId12" Type="http://schemas.openxmlformats.org/officeDocument/2006/relationships/image" Target="../media/image52.svg"/><Relationship Id="rId2" Type="http://schemas.openxmlformats.org/officeDocument/2006/relationships/image" Target="../media/image42.svg"/><Relationship Id="rId16" Type="http://schemas.openxmlformats.org/officeDocument/2006/relationships/image" Target="../media/image56.svg"/><Relationship Id="rId1" Type="http://schemas.openxmlformats.org/officeDocument/2006/relationships/slideLayout" Target="../slideLayouts/slideLayout1.xml"/><Relationship Id="rId6" Type="http://schemas.openxmlformats.org/officeDocument/2006/relationships/image" Target="../media/image46.svg"/><Relationship Id="rId11" Type="http://schemas.openxmlformats.org/officeDocument/2006/relationships/image" Target="../media/image51.svg"/><Relationship Id="rId5" Type="http://schemas.openxmlformats.org/officeDocument/2006/relationships/image" Target="../media/image45.svg"/><Relationship Id="rId15" Type="http://schemas.openxmlformats.org/officeDocument/2006/relationships/image" Target="../media/image55.svg"/><Relationship Id="rId10" Type="http://schemas.openxmlformats.org/officeDocument/2006/relationships/image" Target="../media/image50.svg"/><Relationship Id="rId4" Type="http://schemas.openxmlformats.org/officeDocument/2006/relationships/image" Target="../media/image44.svg"/><Relationship Id="rId9" Type="http://schemas.openxmlformats.org/officeDocument/2006/relationships/image" Target="../media/image49.svg"/><Relationship Id="rId14" Type="http://schemas.openxmlformats.org/officeDocument/2006/relationships/image" Target="../media/image54.svg"/></Relationships>
</file>

<file path=ppt/slides/_rels/slide5.xml.rels><?xml version="1.0" encoding="UTF-8" standalone="yes"?>
<Relationships xmlns="http://schemas.openxmlformats.org/package/2006/relationships"><Relationship Id="rId8" Type="http://schemas.openxmlformats.org/officeDocument/2006/relationships/image" Target="../media/image63.svg"/><Relationship Id="rId13" Type="http://schemas.openxmlformats.org/officeDocument/2006/relationships/image" Target="../media/image68.svg"/><Relationship Id="rId3" Type="http://schemas.openxmlformats.org/officeDocument/2006/relationships/image" Target="../media/image58.svg"/><Relationship Id="rId7" Type="http://schemas.openxmlformats.org/officeDocument/2006/relationships/image" Target="../media/image62.svg"/><Relationship Id="rId12" Type="http://schemas.openxmlformats.org/officeDocument/2006/relationships/image" Target="../media/image67.svg"/><Relationship Id="rId2" Type="http://schemas.openxmlformats.org/officeDocument/2006/relationships/image" Target="../media/image57.svg"/><Relationship Id="rId16" Type="http://schemas.openxmlformats.org/officeDocument/2006/relationships/image" Target="../media/image71.svg"/><Relationship Id="rId1" Type="http://schemas.openxmlformats.org/officeDocument/2006/relationships/slideLayout" Target="../slideLayouts/slideLayout1.xml"/><Relationship Id="rId6" Type="http://schemas.openxmlformats.org/officeDocument/2006/relationships/image" Target="../media/image61.svg"/><Relationship Id="rId11" Type="http://schemas.openxmlformats.org/officeDocument/2006/relationships/image" Target="../media/image66.svg"/><Relationship Id="rId5" Type="http://schemas.openxmlformats.org/officeDocument/2006/relationships/image" Target="../media/image60.svg"/><Relationship Id="rId15" Type="http://schemas.openxmlformats.org/officeDocument/2006/relationships/image" Target="../media/image70.svg"/><Relationship Id="rId10" Type="http://schemas.openxmlformats.org/officeDocument/2006/relationships/image" Target="../media/image65.svg"/><Relationship Id="rId4" Type="http://schemas.openxmlformats.org/officeDocument/2006/relationships/image" Target="../media/image59.svg"/><Relationship Id="rId9" Type="http://schemas.openxmlformats.org/officeDocument/2006/relationships/image" Target="../media/image64.svg"/><Relationship Id="rId14" Type="http://schemas.openxmlformats.org/officeDocument/2006/relationships/image" Target="../media/image69.svg"/></Relationships>
</file>

<file path=ppt/slides/_rels/slide6.xml.rels><?xml version="1.0" encoding="UTF-8" standalone="yes"?>
<Relationships xmlns="http://schemas.openxmlformats.org/package/2006/relationships"><Relationship Id="rId8" Type="http://schemas.openxmlformats.org/officeDocument/2006/relationships/image" Target="../media/image78.svg"/><Relationship Id="rId13" Type="http://schemas.openxmlformats.org/officeDocument/2006/relationships/image" Target="../media/image83.svg"/><Relationship Id="rId3" Type="http://schemas.openxmlformats.org/officeDocument/2006/relationships/image" Target="../media/image73.svg"/><Relationship Id="rId7" Type="http://schemas.openxmlformats.org/officeDocument/2006/relationships/image" Target="../media/image77.svg"/><Relationship Id="rId12" Type="http://schemas.openxmlformats.org/officeDocument/2006/relationships/image" Target="../media/image82.svg"/><Relationship Id="rId2" Type="http://schemas.openxmlformats.org/officeDocument/2006/relationships/image" Target="../media/image72.svg"/><Relationship Id="rId16" Type="http://schemas.openxmlformats.org/officeDocument/2006/relationships/image" Target="../media/image86.svg"/><Relationship Id="rId1" Type="http://schemas.openxmlformats.org/officeDocument/2006/relationships/slideLayout" Target="../slideLayouts/slideLayout1.xml"/><Relationship Id="rId6" Type="http://schemas.openxmlformats.org/officeDocument/2006/relationships/image" Target="../media/image76.svg"/><Relationship Id="rId11" Type="http://schemas.openxmlformats.org/officeDocument/2006/relationships/image" Target="../media/image81.svg"/><Relationship Id="rId5" Type="http://schemas.openxmlformats.org/officeDocument/2006/relationships/image" Target="../media/image75.svg"/><Relationship Id="rId15" Type="http://schemas.openxmlformats.org/officeDocument/2006/relationships/image" Target="../media/image85.svg"/><Relationship Id="rId10" Type="http://schemas.openxmlformats.org/officeDocument/2006/relationships/image" Target="../media/image80.svg"/><Relationship Id="rId4" Type="http://schemas.openxmlformats.org/officeDocument/2006/relationships/image" Target="../media/image74.svg"/><Relationship Id="rId9" Type="http://schemas.openxmlformats.org/officeDocument/2006/relationships/image" Target="../media/image79.svg"/><Relationship Id="rId14" Type="http://schemas.openxmlformats.org/officeDocument/2006/relationships/image" Target="../media/image84.svg"/></Relationships>
</file>

<file path=ppt/slides/_rels/slide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slideLayout" Target="../slideLayouts/slideLayout1.xml"/><Relationship Id="rId5" Type="http://schemas.openxmlformats.org/officeDocument/2006/relationships/image" Target="../media/image22.svg"/><Relationship Id="rId4" Type="http://schemas.openxmlformats.org/officeDocument/2006/relationships/image" Target="../media/image21.svg"/></Relationships>
</file>

<file path=ppt/slides/_rels/slide8.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slideLayout" Target="../slideLayouts/slideLayout1.xml"/><Relationship Id="rId5" Type="http://schemas.openxmlformats.org/officeDocument/2006/relationships/image" Target="../media/image26.svg"/><Relationship Id="rId4" Type="http://schemas.openxmlformats.org/officeDocument/2006/relationships/image" Target="../media/image25.svg"/></Relationships>
</file>

<file path=ppt/slides/_rels/slide9.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sv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sv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90.svg"/><Relationship Id="rId2" Type="http://schemas.openxmlformats.org/officeDocument/2006/relationships/image" Target="../media/image89.jp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ildplatzhalter 1">
            <a:extLst>
              <a:ext uri="{FF2B5EF4-FFF2-40B4-BE49-F238E27FC236}">
                <a16:creationId xmlns:a16="http://schemas.microsoft.com/office/drawing/2014/main" id="{8DC1B386-CFCC-5368-22BB-BC17A5A7F058}"/>
              </a:ext>
            </a:extLst>
          </p:cNvPr>
          <p:cNvSpPr>
            <a:spLocks noGrp="1"/>
          </p:cNvSpPr>
          <p:nvPr>
            <p:ph type="pic" sz="quarter" idx="10"/>
          </p:nvPr>
        </p:nvSpPr>
        <p:spPr/>
        <p:txBody>
          <a:bodyPr/>
          <a:lstStyle/>
          <a:p>
            <a:endParaRPr lang="de-DE"/>
          </a:p>
        </p:txBody>
      </p:sp>
      <p:sp>
        <p:nvSpPr>
          <p:cNvPr id="3" name="Textplatzhalter 2">
            <a:extLst>
              <a:ext uri="{FF2B5EF4-FFF2-40B4-BE49-F238E27FC236}">
                <a16:creationId xmlns:a16="http://schemas.microsoft.com/office/drawing/2014/main" id="{45699953-EB5A-D879-B2BC-9216E8BBB5FB}"/>
              </a:ext>
            </a:extLst>
          </p:cNvPr>
          <p:cNvSpPr>
            <a:spLocks noGrp="1"/>
          </p:cNvSpPr>
          <p:nvPr>
            <p:ph type="body" sz="quarter" idx="11"/>
          </p:nvPr>
        </p:nvSpPr>
        <p:spPr/>
        <p:txBody>
          <a:bodyPr/>
          <a:lstStyle/>
          <a:p>
            <a:endParaRPr lang="de-DE" dirty="0"/>
          </a:p>
        </p:txBody>
      </p:sp>
      <p:sp>
        <p:nvSpPr>
          <p:cNvPr id="4" name="Textplatzhalter 3">
            <a:extLst>
              <a:ext uri="{FF2B5EF4-FFF2-40B4-BE49-F238E27FC236}">
                <a16:creationId xmlns:a16="http://schemas.microsoft.com/office/drawing/2014/main" id="{7E00E79E-A5E0-F111-AFC2-AB1DD0481E8A}"/>
              </a:ext>
            </a:extLst>
          </p:cNvPr>
          <p:cNvSpPr>
            <a:spLocks noGrp="1"/>
          </p:cNvSpPr>
          <p:nvPr>
            <p:ph type="body" sz="quarter" idx="12"/>
          </p:nvPr>
        </p:nvSpPr>
        <p:spPr/>
        <p:txBody>
          <a:bodyPr/>
          <a:lstStyle/>
          <a:p>
            <a:endParaRPr lang="de-DE" dirty="0"/>
          </a:p>
        </p:txBody>
      </p:sp>
    </p:spTree>
    <p:extLst>
      <p:ext uri="{BB962C8B-B14F-4D97-AF65-F5344CB8AC3E}">
        <p14:creationId xmlns:p14="http://schemas.microsoft.com/office/powerpoint/2010/main" val="430572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A373F6C-22C9-5FD8-F4FD-A5481FD2BD2D}"/>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C973B2AD-3DC3-C99C-65C9-4EE8957499E1}"/>
              </a:ext>
            </a:extLst>
          </p:cNvPr>
          <p:cNvSpPr/>
          <p:nvPr/>
        </p:nvSpPr>
        <p:spPr>
          <a:xfrm>
            <a:off x="0" y="0"/>
            <a:ext cx="12192000" cy="19812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Textfeld 3">
            <a:extLst>
              <a:ext uri="{FF2B5EF4-FFF2-40B4-BE49-F238E27FC236}">
                <a16:creationId xmlns:a16="http://schemas.microsoft.com/office/drawing/2014/main" id="{B0F72463-7506-F0AC-AE57-2A6605FF1D15}"/>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Kopiervorlagen für Icons</a:t>
            </a:r>
          </a:p>
        </p:txBody>
      </p:sp>
      <p:sp>
        <p:nvSpPr>
          <p:cNvPr id="5" name="Textfeld 4">
            <a:extLst>
              <a:ext uri="{FF2B5EF4-FFF2-40B4-BE49-F238E27FC236}">
                <a16:creationId xmlns:a16="http://schemas.microsoft.com/office/drawing/2014/main" id="{49FB578B-4A63-DA49-2F06-89B7186593F2}"/>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Das gewünschte Icon auswählen und mit [Strg]+[C] kopieren – danach auf der Zielfolie mit [Strg]+[V] einfügen und positionieren.</a:t>
            </a:r>
          </a:p>
        </p:txBody>
      </p:sp>
      <p:grpSp>
        <p:nvGrpSpPr>
          <p:cNvPr id="39" name="Gruppieren 38">
            <a:extLst>
              <a:ext uri="{FF2B5EF4-FFF2-40B4-BE49-F238E27FC236}">
                <a16:creationId xmlns:a16="http://schemas.microsoft.com/office/drawing/2014/main" id="{6B1FCC31-4F79-C9BA-9AA5-1B37B12BD9F6}"/>
              </a:ext>
            </a:extLst>
          </p:cNvPr>
          <p:cNvGrpSpPr>
            <a:grpSpLocks noChangeAspect="1"/>
          </p:cNvGrpSpPr>
          <p:nvPr/>
        </p:nvGrpSpPr>
        <p:grpSpPr>
          <a:xfrm>
            <a:off x="3770753" y="2644374"/>
            <a:ext cx="648000" cy="648000"/>
            <a:chOff x="540343" y="2355986"/>
            <a:chExt cx="648000" cy="648000"/>
          </a:xfrm>
        </p:grpSpPr>
        <p:sp>
          <p:nvSpPr>
            <p:cNvPr id="23" name="Ellipse 22">
              <a:extLst>
                <a:ext uri="{FF2B5EF4-FFF2-40B4-BE49-F238E27FC236}">
                  <a16:creationId xmlns:a16="http://schemas.microsoft.com/office/drawing/2014/main" id="{10C43B51-ED8A-DEF5-2083-AA6B58BB1779}"/>
                </a:ext>
              </a:extLst>
            </p:cNvPr>
            <p:cNvSpPr/>
            <p:nvPr/>
          </p:nvSpPr>
          <p:spPr>
            <a:xfrm>
              <a:off x="540343"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7" name="Grafik 26">
              <a:extLst>
                <a:ext uri="{FF2B5EF4-FFF2-40B4-BE49-F238E27FC236}">
                  <a16:creationId xmlns:a16="http://schemas.microsoft.com/office/drawing/2014/main" id="{0AB03463-7482-155A-3A2F-BAE5267E373C}"/>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642774" y="2460911"/>
              <a:ext cx="438150" cy="438150"/>
            </a:xfrm>
            <a:prstGeom prst="rect">
              <a:avLst/>
            </a:prstGeom>
          </p:spPr>
        </p:pic>
      </p:grpSp>
      <p:grpSp>
        <p:nvGrpSpPr>
          <p:cNvPr id="41" name="Gruppieren 40">
            <a:extLst>
              <a:ext uri="{FF2B5EF4-FFF2-40B4-BE49-F238E27FC236}">
                <a16:creationId xmlns:a16="http://schemas.microsoft.com/office/drawing/2014/main" id="{42B0952D-2137-BC01-D86D-999BC66FD8C0}"/>
              </a:ext>
            </a:extLst>
          </p:cNvPr>
          <p:cNvGrpSpPr>
            <a:grpSpLocks noChangeAspect="1"/>
          </p:cNvGrpSpPr>
          <p:nvPr/>
        </p:nvGrpSpPr>
        <p:grpSpPr>
          <a:xfrm>
            <a:off x="6439227" y="2644374"/>
            <a:ext cx="648000" cy="648000"/>
            <a:chOff x="6439119" y="2355986"/>
            <a:chExt cx="648000" cy="648000"/>
          </a:xfrm>
        </p:grpSpPr>
        <p:sp>
          <p:nvSpPr>
            <p:cNvPr id="25" name="Ellipse 24">
              <a:extLst>
                <a:ext uri="{FF2B5EF4-FFF2-40B4-BE49-F238E27FC236}">
                  <a16:creationId xmlns:a16="http://schemas.microsoft.com/office/drawing/2014/main" id="{D2B6579E-B2DE-B777-6B85-643CC55BC1E9}"/>
                </a:ext>
              </a:extLst>
            </p:cNvPr>
            <p:cNvSpPr/>
            <p:nvPr/>
          </p:nvSpPr>
          <p:spPr>
            <a:xfrm>
              <a:off x="6439119"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8" name="Grafik 27">
              <a:extLst>
                <a:ext uri="{FF2B5EF4-FFF2-40B4-BE49-F238E27FC236}">
                  <a16:creationId xmlns:a16="http://schemas.microsoft.com/office/drawing/2014/main" id="{8E696434-564F-7BCF-71F3-2470A738CE3A}"/>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601081" y="2460911"/>
              <a:ext cx="319087" cy="438150"/>
            </a:xfrm>
            <a:prstGeom prst="rect">
              <a:avLst/>
            </a:prstGeom>
          </p:spPr>
        </p:pic>
      </p:grpSp>
      <p:grpSp>
        <p:nvGrpSpPr>
          <p:cNvPr id="40" name="Gruppieren 39">
            <a:extLst>
              <a:ext uri="{FF2B5EF4-FFF2-40B4-BE49-F238E27FC236}">
                <a16:creationId xmlns:a16="http://schemas.microsoft.com/office/drawing/2014/main" id="{F8C9DAAC-F5F4-09A8-1F53-5F0F3F0E5736}"/>
              </a:ext>
            </a:extLst>
          </p:cNvPr>
          <p:cNvGrpSpPr>
            <a:grpSpLocks noChangeAspect="1"/>
          </p:cNvGrpSpPr>
          <p:nvPr/>
        </p:nvGrpSpPr>
        <p:grpSpPr>
          <a:xfrm>
            <a:off x="5104990" y="2644374"/>
            <a:ext cx="648000" cy="648000"/>
            <a:chOff x="3460392" y="2355986"/>
            <a:chExt cx="648000" cy="648000"/>
          </a:xfrm>
        </p:grpSpPr>
        <p:sp>
          <p:nvSpPr>
            <p:cNvPr id="24" name="Ellipse 23">
              <a:extLst>
                <a:ext uri="{FF2B5EF4-FFF2-40B4-BE49-F238E27FC236}">
                  <a16:creationId xmlns:a16="http://schemas.microsoft.com/office/drawing/2014/main" id="{C9FA7BB7-C741-E225-AA00-5F10CEE4CC50}"/>
                </a:ext>
              </a:extLst>
            </p:cNvPr>
            <p:cNvSpPr/>
            <p:nvPr/>
          </p:nvSpPr>
          <p:spPr>
            <a:xfrm>
              <a:off x="3460392"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9" name="Grafik 28">
              <a:extLst>
                <a:ext uri="{FF2B5EF4-FFF2-40B4-BE49-F238E27FC236}">
                  <a16:creationId xmlns:a16="http://schemas.microsoft.com/office/drawing/2014/main" id="{A0189F74-2B86-44F7-6E07-0A62282CA85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62823" y="2533936"/>
              <a:ext cx="438150" cy="292100"/>
            </a:xfrm>
            <a:prstGeom prst="rect">
              <a:avLst/>
            </a:prstGeom>
          </p:spPr>
        </p:pic>
      </p:grpSp>
      <p:grpSp>
        <p:nvGrpSpPr>
          <p:cNvPr id="42" name="Gruppieren 41">
            <a:extLst>
              <a:ext uri="{FF2B5EF4-FFF2-40B4-BE49-F238E27FC236}">
                <a16:creationId xmlns:a16="http://schemas.microsoft.com/office/drawing/2014/main" id="{9ACA6531-51A7-8047-6F6E-7FEA7747B4A9}"/>
              </a:ext>
            </a:extLst>
          </p:cNvPr>
          <p:cNvGrpSpPr>
            <a:grpSpLocks noChangeAspect="1"/>
          </p:cNvGrpSpPr>
          <p:nvPr/>
        </p:nvGrpSpPr>
        <p:grpSpPr>
          <a:xfrm>
            <a:off x="7773464" y="2644374"/>
            <a:ext cx="648000" cy="648000"/>
            <a:chOff x="9364058" y="2355986"/>
            <a:chExt cx="648000" cy="648000"/>
          </a:xfrm>
        </p:grpSpPr>
        <p:sp>
          <p:nvSpPr>
            <p:cNvPr id="26" name="Ellipse 25">
              <a:extLst>
                <a:ext uri="{FF2B5EF4-FFF2-40B4-BE49-F238E27FC236}">
                  <a16:creationId xmlns:a16="http://schemas.microsoft.com/office/drawing/2014/main" id="{5FA483CA-211F-29D1-12FD-DB337644A25E}"/>
                </a:ext>
              </a:extLst>
            </p:cNvPr>
            <p:cNvSpPr/>
            <p:nvPr/>
          </p:nvSpPr>
          <p:spPr>
            <a:xfrm>
              <a:off x="9364058"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0" name="Grafik 29">
              <a:extLst>
                <a:ext uri="{FF2B5EF4-FFF2-40B4-BE49-F238E27FC236}">
                  <a16:creationId xmlns:a16="http://schemas.microsoft.com/office/drawing/2014/main" id="{672E180F-3D49-5576-161A-DB04C3EF87FB}"/>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9543562" y="2460911"/>
              <a:ext cx="288992" cy="438150"/>
            </a:xfrm>
            <a:prstGeom prst="rect">
              <a:avLst/>
            </a:prstGeom>
          </p:spPr>
        </p:pic>
      </p:grpSp>
      <p:grpSp>
        <p:nvGrpSpPr>
          <p:cNvPr id="46" name="Gruppieren 45">
            <a:extLst>
              <a:ext uri="{FF2B5EF4-FFF2-40B4-BE49-F238E27FC236}">
                <a16:creationId xmlns:a16="http://schemas.microsoft.com/office/drawing/2014/main" id="{0C7F07CD-9895-4AA1-9D05-B67C5E07FD1B}"/>
              </a:ext>
            </a:extLst>
          </p:cNvPr>
          <p:cNvGrpSpPr>
            <a:grpSpLocks noChangeAspect="1"/>
          </p:cNvGrpSpPr>
          <p:nvPr/>
        </p:nvGrpSpPr>
        <p:grpSpPr>
          <a:xfrm>
            <a:off x="3770753" y="5172534"/>
            <a:ext cx="648000" cy="648000"/>
            <a:chOff x="540343" y="3707965"/>
            <a:chExt cx="648000" cy="648000"/>
          </a:xfrm>
        </p:grpSpPr>
        <p:sp>
          <p:nvSpPr>
            <p:cNvPr id="31" name="Ellipse 30">
              <a:extLst>
                <a:ext uri="{FF2B5EF4-FFF2-40B4-BE49-F238E27FC236}">
                  <a16:creationId xmlns:a16="http://schemas.microsoft.com/office/drawing/2014/main" id="{7482BA83-8B43-8B29-3D9B-9254B4F7434A}"/>
                </a:ext>
              </a:extLst>
            </p:cNvPr>
            <p:cNvSpPr/>
            <p:nvPr/>
          </p:nvSpPr>
          <p:spPr>
            <a:xfrm>
              <a:off x="540343" y="3707965"/>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5" name="Grafik 34">
              <a:extLst>
                <a:ext uri="{FF2B5EF4-FFF2-40B4-BE49-F238E27FC236}">
                  <a16:creationId xmlns:a16="http://schemas.microsoft.com/office/drawing/2014/main" id="{8AFD2BE2-13B1-E9FC-93C5-0367C75066BE}"/>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642774" y="3812890"/>
              <a:ext cx="438150" cy="438150"/>
            </a:xfrm>
            <a:prstGeom prst="rect">
              <a:avLst/>
            </a:prstGeom>
          </p:spPr>
        </p:pic>
      </p:grpSp>
      <p:grpSp>
        <p:nvGrpSpPr>
          <p:cNvPr id="44" name="Gruppieren 43">
            <a:extLst>
              <a:ext uri="{FF2B5EF4-FFF2-40B4-BE49-F238E27FC236}">
                <a16:creationId xmlns:a16="http://schemas.microsoft.com/office/drawing/2014/main" id="{96721002-D2FD-7E15-44BC-4A1F74C798B5}"/>
              </a:ext>
            </a:extLst>
          </p:cNvPr>
          <p:cNvGrpSpPr>
            <a:grpSpLocks noChangeAspect="1"/>
          </p:cNvGrpSpPr>
          <p:nvPr/>
        </p:nvGrpSpPr>
        <p:grpSpPr>
          <a:xfrm>
            <a:off x="6439227" y="5172534"/>
            <a:ext cx="648000" cy="648000"/>
            <a:chOff x="6439119" y="3707965"/>
            <a:chExt cx="648000" cy="648000"/>
          </a:xfrm>
        </p:grpSpPr>
        <p:sp>
          <p:nvSpPr>
            <p:cNvPr id="33" name="Ellipse 32">
              <a:extLst>
                <a:ext uri="{FF2B5EF4-FFF2-40B4-BE49-F238E27FC236}">
                  <a16:creationId xmlns:a16="http://schemas.microsoft.com/office/drawing/2014/main" id="{068D46E1-9519-87A5-C996-CA4DB5865F01}"/>
                </a:ext>
              </a:extLst>
            </p:cNvPr>
            <p:cNvSpPr/>
            <p:nvPr/>
          </p:nvSpPr>
          <p:spPr>
            <a:xfrm>
              <a:off x="6439119" y="3707965"/>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6" name="Grafik 35">
              <a:extLst>
                <a:ext uri="{FF2B5EF4-FFF2-40B4-BE49-F238E27FC236}">
                  <a16:creationId xmlns:a16="http://schemas.microsoft.com/office/drawing/2014/main" id="{8A46E542-4D7D-16E5-CD74-03725CB5CC3A}"/>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6601081" y="3812890"/>
              <a:ext cx="319087" cy="438150"/>
            </a:xfrm>
            <a:prstGeom prst="rect">
              <a:avLst/>
            </a:prstGeom>
          </p:spPr>
        </p:pic>
      </p:grpSp>
      <p:grpSp>
        <p:nvGrpSpPr>
          <p:cNvPr id="45" name="Gruppieren 44">
            <a:extLst>
              <a:ext uri="{FF2B5EF4-FFF2-40B4-BE49-F238E27FC236}">
                <a16:creationId xmlns:a16="http://schemas.microsoft.com/office/drawing/2014/main" id="{9A7E121E-1C42-2D94-FC8B-83F9C95186CC}"/>
              </a:ext>
            </a:extLst>
          </p:cNvPr>
          <p:cNvGrpSpPr>
            <a:grpSpLocks noChangeAspect="1"/>
          </p:cNvGrpSpPr>
          <p:nvPr/>
        </p:nvGrpSpPr>
        <p:grpSpPr>
          <a:xfrm>
            <a:off x="5104990" y="5172534"/>
            <a:ext cx="648000" cy="648000"/>
            <a:chOff x="3460392" y="3707965"/>
            <a:chExt cx="648000" cy="648000"/>
          </a:xfrm>
        </p:grpSpPr>
        <p:sp>
          <p:nvSpPr>
            <p:cNvPr id="32" name="Ellipse 31">
              <a:extLst>
                <a:ext uri="{FF2B5EF4-FFF2-40B4-BE49-F238E27FC236}">
                  <a16:creationId xmlns:a16="http://schemas.microsoft.com/office/drawing/2014/main" id="{6FEC7AC6-EA30-29D2-CF61-C05BEC318974}"/>
                </a:ext>
              </a:extLst>
            </p:cNvPr>
            <p:cNvSpPr/>
            <p:nvPr/>
          </p:nvSpPr>
          <p:spPr>
            <a:xfrm>
              <a:off x="3460392" y="3707965"/>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7" name="Grafik 36">
              <a:extLst>
                <a:ext uri="{FF2B5EF4-FFF2-40B4-BE49-F238E27FC236}">
                  <a16:creationId xmlns:a16="http://schemas.microsoft.com/office/drawing/2014/main" id="{428426E0-61B0-29BD-7680-E59F690E6807}"/>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562823" y="3885915"/>
              <a:ext cx="438150" cy="292100"/>
            </a:xfrm>
            <a:prstGeom prst="rect">
              <a:avLst/>
            </a:prstGeom>
          </p:spPr>
        </p:pic>
      </p:grpSp>
      <p:grpSp>
        <p:nvGrpSpPr>
          <p:cNvPr id="43" name="Gruppieren 42">
            <a:extLst>
              <a:ext uri="{FF2B5EF4-FFF2-40B4-BE49-F238E27FC236}">
                <a16:creationId xmlns:a16="http://schemas.microsoft.com/office/drawing/2014/main" id="{9FECC674-4A11-BC88-D87A-FB3A07463512}"/>
              </a:ext>
            </a:extLst>
          </p:cNvPr>
          <p:cNvGrpSpPr>
            <a:grpSpLocks noChangeAspect="1"/>
          </p:cNvGrpSpPr>
          <p:nvPr/>
        </p:nvGrpSpPr>
        <p:grpSpPr>
          <a:xfrm>
            <a:off x="7773464" y="5172534"/>
            <a:ext cx="648000" cy="648000"/>
            <a:chOff x="9364058" y="3707965"/>
            <a:chExt cx="648000" cy="648000"/>
          </a:xfrm>
        </p:grpSpPr>
        <p:sp>
          <p:nvSpPr>
            <p:cNvPr id="34" name="Ellipse 33">
              <a:extLst>
                <a:ext uri="{FF2B5EF4-FFF2-40B4-BE49-F238E27FC236}">
                  <a16:creationId xmlns:a16="http://schemas.microsoft.com/office/drawing/2014/main" id="{CA93E240-ADEA-687E-CA23-CDE85275B074}"/>
                </a:ext>
              </a:extLst>
            </p:cNvPr>
            <p:cNvSpPr/>
            <p:nvPr/>
          </p:nvSpPr>
          <p:spPr>
            <a:xfrm>
              <a:off x="9364058" y="3707965"/>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8" name="Grafik 37">
              <a:extLst>
                <a:ext uri="{FF2B5EF4-FFF2-40B4-BE49-F238E27FC236}">
                  <a16:creationId xmlns:a16="http://schemas.microsoft.com/office/drawing/2014/main" id="{EECC8D8E-B38B-374E-C77F-6C507FD25F93}"/>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9543562" y="3812890"/>
              <a:ext cx="288992" cy="438150"/>
            </a:xfrm>
            <a:prstGeom prst="rect">
              <a:avLst/>
            </a:prstGeom>
          </p:spPr>
        </p:pic>
      </p:grpSp>
      <p:grpSp>
        <p:nvGrpSpPr>
          <p:cNvPr id="2" name="Gruppieren 1">
            <a:extLst>
              <a:ext uri="{FF2B5EF4-FFF2-40B4-BE49-F238E27FC236}">
                <a16:creationId xmlns:a16="http://schemas.microsoft.com/office/drawing/2014/main" id="{C2371E1A-AC8B-5F2E-0557-E2086591A67D}"/>
              </a:ext>
            </a:extLst>
          </p:cNvPr>
          <p:cNvGrpSpPr>
            <a:grpSpLocks noChangeAspect="1"/>
          </p:cNvGrpSpPr>
          <p:nvPr/>
        </p:nvGrpSpPr>
        <p:grpSpPr>
          <a:xfrm>
            <a:off x="3770753" y="3820555"/>
            <a:ext cx="648000" cy="648000"/>
            <a:chOff x="540343" y="2355986"/>
            <a:chExt cx="648000" cy="648000"/>
          </a:xfrm>
        </p:grpSpPr>
        <p:sp>
          <p:nvSpPr>
            <p:cNvPr id="3" name="Ellipse 2">
              <a:extLst>
                <a:ext uri="{FF2B5EF4-FFF2-40B4-BE49-F238E27FC236}">
                  <a16:creationId xmlns:a16="http://schemas.microsoft.com/office/drawing/2014/main" id="{332EC521-1516-BF0E-F962-E0ED80ED2A0C}"/>
                </a:ext>
              </a:extLst>
            </p:cNvPr>
            <p:cNvSpPr/>
            <p:nvPr/>
          </p:nvSpPr>
          <p:spPr>
            <a:xfrm>
              <a:off x="540343" y="235598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7" name="Grafik 6">
              <a:extLst>
                <a:ext uri="{FF2B5EF4-FFF2-40B4-BE49-F238E27FC236}">
                  <a16:creationId xmlns:a16="http://schemas.microsoft.com/office/drawing/2014/main" id="{5EDF9D65-EAC3-443F-1E1E-2B53A78B62A9}"/>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642774" y="2460911"/>
              <a:ext cx="438150" cy="438150"/>
            </a:xfrm>
            <a:prstGeom prst="rect">
              <a:avLst/>
            </a:prstGeom>
          </p:spPr>
        </p:pic>
      </p:grpSp>
      <p:grpSp>
        <p:nvGrpSpPr>
          <p:cNvPr id="8" name="Gruppieren 7">
            <a:extLst>
              <a:ext uri="{FF2B5EF4-FFF2-40B4-BE49-F238E27FC236}">
                <a16:creationId xmlns:a16="http://schemas.microsoft.com/office/drawing/2014/main" id="{7C8D3CAF-A021-9EC2-9C80-4321A21F22E5}"/>
              </a:ext>
            </a:extLst>
          </p:cNvPr>
          <p:cNvGrpSpPr>
            <a:grpSpLocks noChangeAspect="1"/>
          </p:cNvGrpSpPr>
          <p:nvPr/>
        </p:nvGrpSpPr>
        <p:grpSpPr>
          <a:xfrm>
            <a:off x="6439227" y="3820555"/>
            <a:ext cx="648000" cy="648000"/>
            <a:chOff x="6439119" y="2355986"/>
            <a:chExt cx="648000" cy="648000"/>
          </a:xfrm>
        </p:grpSpPr>
        <p:sp>
          <p:nvSpPr>
            <p:cNvPr id="9" name="Ellipse 8">
              <a:extLst>
                <a:ext uri="{FF2B5EF4-FFF2-40B4-BE49-F238E27FC236}">
                  <a16:creationId xmlns:a16="http://schemas.microsoft.com/office/drawing/2014/main" id="{FFE60895-6EF7-A35C-BBA9-7B01094FC87A}"/>
                </a:ext>
              </a:extLst>
            </p:cNvPr>
            <p:cNvSpPr/>
            <p:nvPr/>
          </p:nvSpPr>
          <p:spPr>
            <a:xfrm>
              <a:off x="6439119" y="235598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0" name="Grafik 9">
              <a:extLst>
                <a:ext uri="{FF2B5EF4-FFF2-40B4-BE49-F238E27FC236}">
                  <a16:creationId xmlns:a16="http://schemas.microsoft.com/office/drawing/2014/main" id="{73549BF3-8977-D471-96FC-99F17FAE4DFB}"/>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601081" y="2460911"/>
              <a:ext cx="319087" cy="438150"/>
            </a:xfrm>
            <a:prstGeom prst="rect">
              <a:avLst/>
            </a:prstGeom>
          </p:spPr>
        </p:pic>
      </p:grpSp>
      <p:grpSp>
        <p:nvGrpSpPr>
          <p:cNvPr id="11" name="Gruppieren 10">
            <a:extLst>
              <a:ext uri="{FF2B5EF4-FFF2-40B4-BE49-F238E27FC236}">
                <a16:creationId xmlns:a16="http://schemas.microsoft.com/office/drawing/2014/main" id="{6C1598B4-ED2B-12A8-079E-96ACF7D27D40}"/>
              </a:ext>
            </a:extLst>
          </p:cNvPr>
          <p:cNvGrpSpPr>
            <a:grpSpLocks noChangeAspect="1"/>
          </p:cNvGrpSpPr>
          <p:nvPr/>
        </p:nvGrpSpPr>
        <p:grpSpPr>
          <a:xfrm>
            <a:off x="5104990" y="3820555"/>
            <a:ext cx="648000" cy="648000"/>
            <a:chOff x="3460392" y="2355986"/>
            <a:chExt cx="648000" cy="648000"/>
          </a:xfrm>
        </p:grpSpPr>
        <p:sp>
          <p:nvSpPr>
            <p:cNvPr id="12" name="Ellipse 11">
              <a:extLst>
                <a:ext uri="{FF2B5EF4-FFF2-40B4-BE49-F238E27FC236}">
                  <a16:creationId xmlns:a16="http://schemas.microsoft.com/office/drawing/2014/main" id="{A18E551F-F235-CE84-40AA-6F13F6024FC8}"/>
                </a:ext>
              </a:extLst>
            </p:cNvPr>
            <p:cNvSpPr/>
            <p:nvPr/>
          </p:nvSpPr>
          <p:spPr>
            <a:xfrm>
              <a:off x="3460392" y="235598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3" name="Grafik 12">
              <a:extLst>
                <a:ext uri="{FF2B5EF4-FFF2-40B4-BE49-F238E27FC236}">
                  <a16:creationId xmlns:a16="http://schemas.microsoft.com/office/drawing/2014/main" id="{762F992E-1159-B13A-E032-B784A00ED490}"/>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62823" y="2533936"/>
              <a:ext cx="438150" cy="292100"/>
            </a:xfrm>
            <a:prstGeom prst="rect">
              <a:avLst/>
            </a:prstGeom>
          </p:spPr>
        </p:pic>
      </p:grpSp>
      <p:grpSp>
        <p:nvGrpSpPr>
          <p:cNvPr id="14" name="Gruppieren 13">
            <a:extLst>
              <a:ext uri="{FF2B5EF4-FFF2-40B4-BE49-F238E27FC236}">
                <a16:creationId xmlns:a16="http://schemas.microsoft.com/office/drawing/2014/main" id="{06577A11-9F58-8347-2730-B1CDFD8B5CB0}"/>
              </a:ext>
            </a:extLst>
          </p:cNvPr>
          <p:cNvGrpSpPr>
            <a:grpSpLocks noChangeAspect="1"/>
          </p:cNvGrpSpPr>
          <p:nvPr/>
        </p:nvGrpSpPr>
        <p:grpSpPr>
          <a:xfrm>
            <a:off x="7773464" y="3820555"/>
            <a:ext cx="648000" cy="648000"/>
            <a:chOff x="9364058" y="2355986"/>
            <a:chExt cx="648000" cy="648000"/>
          </a:xfrm>
        </p:grpSpPr>
        <p:sp>
          <p:nvSpPr>
            <p:cNvPr id="15" name="Ellipse 14">
              <a:extLst>
                <a:ext uri="{FF2B5EF4-FFF2-40B4-BE49-F238E27FC236}">
                  <a16:creationId xmlns:a16="http://schemas.microsoft.com/office/drawing/2014/main" id="{7EE497BE-CAB9-D8DC-2180-92F23CB54041}"/>
                </a:ext>
              </a:extLst>
            </p:cNvPr>
            <p:cNvSpPr/>
            <p:nvPr/>
          </p:nvSpPr>
          <p:spPr>
            <a:xfrm>
              <a:off x="9364058" y="235598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6" name="Grafik 15">
              <a:extLst>
                <a:ext uri="{FF2B5EF4-FFF2-40B4-BE49-F238E27FC236}">
                  <a16:creationId xmlns:a16="http://schemas.microsoft.com/office/drawing/2014/main" id="{EA2E5F82-6DA5-A27B-DA7F-F2F0292E8BF9}"/>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9543562" y="2460911"/>
              <a:ext cx="288992" cy="438150"/>
            </a:xfrm>
            <a:prstGeom prst="rect">
              <a:avLst/>
            </a:prstGeom>
          </p:spPr>
        </p:pic>
      </p:grpSp>
    </p:spTree>
    <p:extLst>
      <p:ext uri="{BB962C8B-B14F-4D97-AF65-F5344CB8AC3E}">
        <p14:creationId xmlns:p14="http://schemas.microsoft.com/office/powerpoint/2010/main" val="4171133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86CF156-7D98-4A36-C897-B3FC268F69F2}"/>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64DFC5BF-8346-93F9-6754-5A6DB41FD25D}"/>
              </a:ext>
            </a:extLst>
          </p:cNvPr>
          <p:cNvSpPr/>
          <p:nvPr/>
        </p:nvSpPr>
        <p:spPr>
          <a:xfrm>
            <a:off x="0" y="0"/>
            <a:ext cx="12192000" cy="19812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Textfeld 3">
            <a:extLst>
              <a:ext uri="{FF2B5EF4-FFF2-40B4-BE49-F238E27FC236}">
                <a16:creationId xmlns:a16="http://schemas.microsoft.com/office/drawing/2014/main" id="{0DD38561-4180-3BBC-7FBE-EE77DD4F74E6}"/>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Kopiervorlagen für Icons – Mitternachtspetrol</a:t>
            </a:r>
          </a:p>
        </p:txBody>
      </p:sp>
      <p:sp>
        <p:nvSpPr>
          <p:cNvPr id="5" name="Textfeld 4">
            <a:extLst>
              <a:ext uri="{FF2B5EF4-FFF2-40B4-BE49-F238E27FC236}">
                <a16:creationId xmlns:a16="http://schemas.microsoft.com/office/drawing/2014/main" id="{584255AA-878C-A36E-E2DD-3F01A67A9509}"/>
              </a:ext>
            </a:extLst>
          </p:cNvPr>
          <p:cNvSpPr txBox="1"/>
          <p:nvPr/>
        </p:nvSpPr>
        <p:spPr>
          <a:xfrm>
            <a:off x="328681" y="1485333"/>
            <a:ext cx="11522075" cy="744537"/>
          </a:xfrm>
          <a:prstGeom prst="rect">
            <a:avLst/>
          </a:prstGeom>
          <a:noFill/>
        </p:spPr>
        <p:txBody>
          <a:bodyPr wrap="square" lIns="0" tIns="0" rIns="0" bIns="0" rtlCol="0">
            <a:noAutofit/>
          </a:bodyPr>
          <a:lstStyle/>
          <a:p>
            <a:r>
              <a:rPr lang="de-DE" sz="970" dirty="0"/>
              <a:t>Das gewünschte Icon auswählen und mit [Strg]+[C] kopieren – danach auf der Zielfolie mit [Strg]+[V] einfügen und positionieren.</a:t>
            </a:r>
          </a:p>
        </p:txBody>
      </p:sp>
      <p:pic>
        <p:nvPicPr>
          <p:cNvPr id="3" name="Grafik 2">
            <a:extLst>
              <a:ext uri="{FF2B5EF4-FFF2-40B4-BE49-F238E27FC236}">
                <a16:creationId xmlns:a16="http://schemas.microsoft.com/office/drawing/2014/main" id="{C2511B2C-3D45-9F61-D447-943B1F29CBD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61852" y="2132856"/>
            <a:ext cx="720000" cy="720000"/>
          </a:xfrm>
          <a:prstGeom prst="rect">
            <a:avLst/>
          </a:prstGeom>
        </p:spPr>
      </p:pic>
      <p:pic>
        <p:nvPicPr>
          <p:cNvPr id="8" name="Grafik 7">
            <a:extLst>
              <a:ext uri="{FF2B5EF4-FFF2-40B4-BE49-F238E27FC236}">
                <a16:creationId xmlns:a16="http://schemas.microsoft.com/office/drawing/2014/main" id="{78086373-9E13-C5B6-04DC-DABF5D67845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45376" y="2154072"/>
            <a:ext cx="720000" cy="720000"/>
          </a:xfrm>
          <a:prstGeom prst="rect">
            <a:avLst/>
          </a:prstGeom>
        </p:spPr>
      </p:pic>
      <p:pic>
        <p:nvPicPr>
          <p:cNvPr id="10" name="Grafik 9">
            <a:extLst>
              <a:ext uri="{FF2B5EF4-FFF2-40B4-BE49-F238E27FC236}">
                <a16:creationId xmlns:a16="http://schemas.microsoft.com/office/drawing/2014/main" id="{71926B5C-51A5-010F-F3A3-5E67464FAE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494804" y="3331488"/>
            <a:ext cx="720000" cy="720000"/>
          </a:xfrm>
          <a:prstGeom prst="rect">
            <a:avLst/>
          </a:prstGeom>
        </p:spPr>
      </p:pic>
      <p:pic>
        <p:nvPicPr>
          <p:cNvPr id="12" name="Grafik 11">
            <a:extLst>
              <a:ext uri="{FF2B5EF4-FFF2-40B4-BE49-F238E27FC236}">
                <a16:creationId xmlns:a16="http://schemas.microsoft.com/office/drawing/2014/main" id="{040076D5-102E-4AFF-1D06-7E7EC8E4573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178328" y="3331488"/>
            <a:ext cx="720000" cy="720000"/>
          </a:xfrm>
          <a:prstGeom prst="rect">
            <a:avLst/>
          </a:prstGeom>
        </p:spPr>
      </p:pic>
      <p:pic>
        <p:nvPicPr>
          <p:cNvPr id="14" name="Grafik 13">
            <a:extLst>
              <a:ext uri="{FF2B5EF4-FFF2-40B4-BE49-F238E27FC236}">
                <a16:creationId xmlns:a16="http://schemas.microsoft.com/office/drawing/2014/main" id="{5955F979-672B-A38D-3492-BBA186AD89A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61852" y="3331488"/>
            <a:ext cx="720000" cy="720000"/>
          </a:xfrm>
          <a:prstGeom prst="rect">
            <a:avLst/>
          </a:prstGeom>
        </p:spPr>
      </p:pic>
      <p:pic>
        <p:nvPicPr>
          <p:cNvPr id="16" name="Grafik 15">
            <a:extLst>
              <a:ext uri="{FF2B5EF4-FFF2-40B4-BE49-F238E27FC236}">
                <a16:creationId xmlns:a16="http://schemas.microsoft.com/office/drawing/2014/main" id="{08ACD043-4DA1-33B0-6601-9119763CE64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228900" y="3331488"/>
            <a:ext cx="720000" cy="720000"/>
          </a:xfrm>
          <a:prstGeom prst="rect">
            <a:avLst/>
          </a:prstGeom>
        </p:spPr>
      </p:pic>
      <p:pic>
        <p:nvPicPr>
          <p:cNvPr id="18" name="Grafik 17">
            <a:extLst>
              <a:ext uri="{FF2B5EF4-FFF2-40B4-BE49-F238E27FC236}">
                <a16:creationId xmlns:a16="http://schemas.microsoft.com/office/drawing/2014/main" id="{0CE9B27E-AF38-86DD-3E4A-6B374926EB5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545376" y="3331488"/>
            <a:ext cx="720000" cy="720000"/>
          </a:xfrm>
          <a:prstGeom prst="rect">
            <a:avLst/>
          </a:prstGeom>
        </p:spPr>
      </p:pic>
      <p:pic>
        <p:nvPicPr>
          <p:cNvPr id="20" name="Grafik 19">
            <a:extLst>
              <a:ext uri="{FF2B5EF4-FFF2-40B4-BE49-F238E27FC236}">
                <a16:creationId xmlns:a16="http://schemas.microsoft.com/office/drawing/2014/main" id="{F8E4B758-7C82-F12B-87A0-166D16B3225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912424" y="3381805"/>
            <a:ext cx="720000" cy="720000"/>
          </a:xfrm>
          <a:prstGeom prst="rect">
            <a:avLst/>
          </a:prstGeom>
        </p:spPr>
      </p:pic>
      <p:pic>
        <p:nvPicPr>
          <p:cNvPr id="22" name="Grafik 21">
            <a:extLst>
              <a:ext uri="{FF2B5EF4-FFF2-40B4-BE49-F238E27FC236}">
                <a16:creationId xmlns:a16="http://schemas.microsoft.com/office/drawing/2014/main" id="{166F5E39-A0BE-260C-75EF-5305A8E587ED}"/>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525236" y="4664557"/>
            <a:ext cx="720000" cy="720000"/>
          </a:xfrm>
          <a:prstGeom prst="rect">
            <a:avLst/>
          </a:prstGeom>
        </p:spPr>
      </p:pic>
      <p:pic>
        <p:nvPicPr>
          <p:cNvPr id="48" name="Grafik 47">
            <a:extLst>
              <a:ext uri="{FF2B5EF4-FFF2-40B4-BE49-F238E27FC236}">
                <a16:creationId xmlns:a16="http://schemas.microsoft.com/office/drawing/2014/main" id="{043F2E26-B8B8-7F60-B7D0-CE31C50EAF90}"/>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173448" y="4603348"/>
            <a:ext cx="720000" cy="720000"/>
          </a:xfrm>
          <a:prstGeom prst="rect">
            <a:avLst/>
          </a:prstGeom>
        </p:spPr>
      </p:pic>
      <p:pic>
        <p:nvPicPr>
          <p:cNvPr id="50" name="Grafik 49">
            <a:extLst>
              <a:ext uri="{FF2B5EF4-FFF2-40B4-BE49-F238E27FC236}">
                <a16:creationId xmlns:a16="http://schemas.microsoft.com/office/drawing/2014/main" id="{7D4A20CF-3486-DBFF-EB82-9620077FCBB9}"/>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4861852" y="4562810"/>
            <a:ext cx="720000" cy="720000"/>
          </a:xfrm>
          <a:prstGeom prst="rect">
            <a:avLst/>
          </a:prstGeom>
        </p:spPr>
      </p:pic>
      <p:pic>
        <p:nvPicPr>
          <p:cNvPr id="52" name="Grafik 51">
            <a:extLst>
              <a:ext uri="{FF2B5EF4-FFF2-40B4-BE49-F238E27FC236}">
                <a16:creationId xmlns:a16="http://schemas.microsoft.com/office/drawing/2014/main" id="{59932EE5-00BD-30C5-C459-DF0ECBF15834}"/>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545376" y="4664557"/>
            <a:ext cx="720000" cy="720000"/>
          </a:xfrm>
          <a:prstGeom prst="rect">
            <a:avLst/>
          </a:prstGeom>
        </p:spPr>
      </p:pic>
      <p:pic>
        <p:nvPicPr>
          <p:cNvPr id="54" name="Grafik 53">
            <a:extLst>
              <a:ext uri="{FF2B5EF4-FFF2-40B4-BE49-F238E27FC236}">
                <a16:creationId xmlns:a16="http://schemas.microsoft.com/office/drawing/2014/main" id="{D5BBA197-7701-990A-A8E1-5D6E69C5119E}"/>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228900" y="4553081"/>
            <a:ext cx="720000" cy="720000"/>
          </a:xfrm>
          <a:prstGeom prst="rect">
            <a:avLst/>
          </a:prstGeom>
        </p:spPr>
      </p:pic>
      <p:pic>
        <p:nvPicPr>
          <p:cNvPr id="56" name="Grafik 55">
            <a:extLst>
              <a:ext uri="{FF2B5EF4-FFF2-40B4-BE49-F238E27FC236}">
                <a16:creationId xmlns:a16="http://schemas.microsoft.com/office/drawing/2014/main" id="{FBC35810-43FE-5C4E-6A40-0C2DD6025490}"/>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9912424" y="4533409"/>
            <a:ext cx="720000" cy="720000"/>
          </a:xfrm>
          <a:prstGeom prst="rect">
            <a:avLst/>
          </a:prstGeom>
        </p:spPr>
      </p:pic>
      <p:pic>
        <p:nvPicPr>
          <p:cNvPr id="58" name="Grafik 57">
            <a:extLst>
              <a:ext uri="{FF2B5EF4-FFF2-40B4-BE49-F238E27FC236}">
                <a16:creationId xmlns:a16="http://schemas.microsoft.com/office/drawing/2014/main" id="{98C05508-BAEA-5440-4CFE-4C5C1A6C37C8}"/>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5736000" y="5620346"/>
            <a:ext cx="720000" cy="720000"/>
          </a:xfrm>
          <a:prstGeom prst="rect">
            <a:avLst/>
          </a:prstGeom>
        </p:spPr>
      </p:pic>
      <p:sp>
        <p:nvSpPr>
          <p:cNvPr id="2" name="Textfeld 1">
            <a:extLst>
              <a:ext uri="{FF2B5EF4-FFF2-40B4-BE49-F238E27FC236}">
                <a16:creationId xmlns:a16="http://schemas.microsoft.com/office/drawing/2014/main" id="{EFFCF913-DFF1-D5B5-956F-AF0A631003E5}"/>
              </a:ext>
            </a:extLst>
          </p:cNvPr>
          <p:cNvSpPr txBox="1"/>
          <p:nvPr/>
        </p:nvSpPr>
        <p:spPr>
          <a:xfrm>
            <a:off x="3893448" y="2886598"/>
            <a:ext cx="2479230" cy="349578"/>
          </a:xfrm>
          <a:prstGeom prst="rect">
            <a:avLst/>
          </a:prstGeom>
          <a:noFill/>
        </p:spPr>
        <p:txBody>
          <a:bodyPr wrap="square" lIns="0" tIns="0" rIns="0" bIns="0" rtlCol="0">
            <a:noAutofit/>
          </a:bodyPr>
          <a:lstStyle/>
          <a:p>
            <a:pPr algn="ctr">
              <a:lnSpc>
                <a:spcPts val="1900"/>
              </a:lnSpc>
              <a:buSzPct val="120000"/>
            </a:pPr>
            <a:r>
              <a:rPr lang="de-DE" sz="1180" dirty="0"/>
              <a:t>Beständige Weiterentwicklung</a:t>
            </a:r>
          </a:p>
        </p:txBody>
      </p:sp>
      <p:sp>
        <p:nvSpPr>
          <p:cNvPr id="7" name="Textfeld 6">
            <a:extLst>
              <a:ext uri="{FF2B5EF4-FFF2-40B4-BE49-F238E27FC236}">
                <a16:creationId xmlns:a16="http://schemas.microsoft.com/office/drawing/2014/main" id="{DBE0D7F2-28A8-B77D-35D4-8A8929677B94}"/>
              </a:ext>
            </a:extLst>
          </p:cNvPr>
          <p:cNvSpPr txBox="1"/>
          <p:nvPr/>
        </p:nvSpPr>
        <p:spPr>
          <a:xfrm>
            <a:off x="920162" y="4077686"/>
            <a:ext cx="1760490" cy="349578"/>
          </a:xfrm>
          <a:prstGeom prst="rect">
            <a:avLst/>
          </a:prstGeom>
          <a:noFill/>
        </p:spPr>
        <p:txBody>
          <a:bodyPr wrap="square" lIns="0" tIns="0" rIns="0" bIns="0" rtlCol="0">
            <a:noAutofit/>
          </a:bodyPr>
          <a:lstStyle/>
          <a:p>
            <a:pPr algn="ctr">
              <a:lnSpc>
                <a:spcPts val="1900"/>
              </a:lnSpc>
              <a:buSzPct val="120000"/>
            </a:pPr>
            <a:r>
              <a:rPr lang="de-DE" sz="1180" dirty="0"/>
              <a:t>Automotive Mobility</a:t>
            </a:r>
          </a:p>
        </p:txBody>
      </p:sp>
      <p:sp>
        <p:nvSpPr>
          <p:cNvPr id="9" name="Textfeld 8">
            <a:extLst>
              <a:ext uri="{FF2B5EF4-FFF2-40B4-BE49-F238E27FC236}">
                <a16:creationId xmlns:a16="http://schemas.microsoft.com/office/drawing/2014/main" id="{D7F55806-B4C3-D84D-16E7-27C8E80EB060}"/>
              </a:ext>
            </a:extLst>
          </p:cNvPr>
          <p:cNvSpPr txBox="1"/>
          <p:nvPr/>
        </p:nvSpPr>
        <p:spPr>
          <a:xfrm>
            <a:off x="4666399"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Medienmarken</a:t>
            </a:r>
          </a:p>
        </p:txBody>
      </p:sp>
      <p:sp>
        <p:nvSpPr>
          <p:cNvPr id="11" name="Textfeld 10">
            <a:extLst>
              <a:ext uri="{FF2B5EF4-FFF2-40B4-BE49-F238E27FC236}">
                <a16:creationId xmlns:a16="http://schemas.microsoft.com/office/drawing/2014/main" id="{DAB4884D-C5A5-36BC-3813-035016FBE36D}"/>
              </a:ext>
            </a:extLst>
          </p:cNvPr>
          <p:cNvSpPr txBox="1"/>
          <p:nvPr/>
        </p:nvSpPr>
        <p:spPr>
          <a:xfrm>
            <a:off x="5370874" y="6319782"/>
            <a:ext cx="1450252" cy="349578"/>
          </a:xfrm>
          <a:prstGeom prst="rect">
            <a:avLst/>
          </a:prstGeom>
          <a:noFill/>
        </p:spPr>
        <p:txBody>
          <a:bodyPr wrap="square" lIns="0" tIns="0" rIns="0" bIns="0" rtlCol="0">
            <a:noAutofit/>
          </a:bodyPr>
          <a:lstStyle/>
          <a:p>
            <a:pPr algn="ctr">
              <a:lnSpc>
                <a:spcPts val="1900"/>
              </a:lnSpc>
              <a:buSzPct val="120000"/>
            </a:pPr>
            <a:r>
              <a:rPr lang="de-DE" sz="1180" dirty="0"/>
              <a:t>Verzeichnismarken</a:t>
            </a:r>
          </a:p>
        </p:txBody>
      </p:sp>
      <p:sp>
        <p:nvSpPr>
          <p:cNvPr id="13" name="Textfeld 12">
            <a:extLst>
              <a:ext uri="{FF2B5EF4-FFF2-40B4-BE49-F238E27FC236}">
                <a16:creationId xmlns:a16="http://schemas.microsoft.com/office/drawing/2014/main" id="{CD0F2EF3-8734-2318-CF7D-77E25D7349E9}"/>
              </a:ext>
            </a:extLst>
          </p:cNvPr>
          <p:cNvSpPr txBox="1"/>
          <p:nvPr/>
        </p:nvSpPr>
        <p:spPr>
          <a:xfrm>
            <a:off x="6096000" y="5323348"/>
            <a:ext cx="1651218" cy="349578"/>
          </a:xfrm>
          <a:prstGeom prst="rect">
            <a:avLst/>
          </a:prstGeom>
          <a:noFill/>
        </p:spPr>
        <p:txBody>
          <a:bodyPr wrap="square" lIns="0" tIns="0" rIns="0" bIns="0" rtlCol="0">
            <a:noAutofit/>
          </a:bodyPr>
          <a:lstStyle/>
          <a:p>
            <a:pPr algn="ctr">
              <a:lnSpc>
                <a:spcPts val="1900"/>
              </a:lnSpc>
              <a:buSzPct val="120000"/>
            </a:pPr>
            <a:r>
              <a:rPr lang="de-DE" sz="1180" dirty="0"/>
              <a:t>Fachportale &amp; Events</a:t>
            </a:r>
          </a:p>
        </p:txBody>
      </p:sp>
      <p:sp>
        <p:nvSpPr>
          <p:cNvPr id="17" name="Textfeld 16">
            <a:extLst>
              <a:ext uri="{FF2B5EF4-FFF2-40B4-BE49-F238E27FC236}">
                <a16:creationId xmlns:a16="http://schemas.microsoft.com/office/drawing/2014/main" id="{BE1CAA2F-EA40-1B18-287B-DF9079AAF705}"/>
              </a:ext>
            </a:extLst>
          </p:cNvPr>
          <p:cNvSpPr txBox="1"/>
          <p:nvPr/>
        </p:nvSpPr>
        <p:spPr>
          <a:xfrm>
            <a:off x="9289412" y="5317225"/>
            <a:ext cx="2088232" cy="349578"/>
          </a:xfrm>
          <a:prstGeom prst="rect">
            <a:avLst/>
          </a:prstGeom>
          <a:noFill/>
        </p:spPr>
        <p:txBody>
          <a:bodyPr wrap="square" lIns="0" tIns="0" rIns="0" bIns="0" rtlCol="0">
            <a:noAutofit/>
          </a:bodyPr>
          <a:lstStyle/>
          <a:p>
            <a:pPr algn="ctr">
              <a:lnSpc>
                <a:spcPts val="1900"/>
              </a:lnSpc>
              <a:buSzPct val="120000"/>
            </a:pPr>
            <a:r>
              <a:rPr lang="de-DE" sz="1180" dirty="0"/>
              <a:t>Recruiting &amp; </a:t>
            </a:r>
          </a:p>
          <a:p>
            <a:pPr algn="ctr">
              <a:lnSpc>
                <a:spcPts val="1900"/>
              </a:lnSpc>
              <a:buSzPct val="120000"/>
            </a:pPr>
            <a:r>
              <a:rPr lang="de-DE" sz="1180" dirty="0" err="1"/>
              <a:t>Employer</a:t>
            </a:r>
            <a:r>
              <a:rPr lang="de-DE" sz="1180" dirty="0"/>
              <a:t> Branding</a:t>
            </a:r>
          </a:p>
        </p:txBody>
      </p:sp>
      <p:sp>
        <p:nvSpPr>
          <p:cNvPr id="19" name="Textfeld 18">
            <a:extLst>
              <a:ext uri="{FF2B5EF4-FFF2-40B4-BE49-F238E27FC236}">
                <a16:creationId xmlns:a16="http://schemas.microsoft.com/office/drawing/2014/main" id="{3CE34AD1-19B9-ED26-300F-7892C1C96BE5}"/>
              </a:ext>
            </a:extLst>
          </p:cNvPr>
          <p:cNvSpPr txBox="1"/>
          <p:nvPr/>
        </p:nvSpPr>
        <p:spPr>
          <a:xfrm>
            <a:off x="9768408" y="4100888"/>
            <a:ext cx="1130241" cy="349578"/>
          </a:xfrm>
          <a:prstGeom prst="rect">
            <a:avLst/>
          </a:prstGeom>
          <a:noFill/>
        </p:spPr>
        <p:txBody>
          <a:bodyPr wrap="square" lIns="0" tIns="0" rIns="0" bIns="0" rtlCol="0">
            <a:noAutofit/>
          </a:bodyPr>
          <a:lstStyle/>
          <a:p>
            <a:pPr algn="ctr">
              <a:lnSpc>
                <a:spcPts val="1900"/>
              </a:lnSpc>
              <a:buSzPct val="120000"/>
            </a:pPr>
            <a:r>
              <a:rPr lang="de-DE" sz="1180" dirty="0"/>
              <a:t>Tiermedizin</a:t>
            </a:r>
          </a:p>
        </p:txBody>
      </p:sp>
      <p:sp>
        <p:nvSpPr>
          <p:cNvPr id="21" name="Textfeld 20">
            <a:extLst>
              <a:ext uri="{FF2B5EF4-FFF2-40B4-BE49-F238E27FC236}">
                <a16:creationId xmlns:a16="http://schemas.microsoft.com/office/drawing/2014/main" id="{64D0EA9D-596B-27EF-BC51-EE18F894AA36}"/>
              </a:ext>
            </a:extLst>
          </p:cNvPr>
          <p:cNvSpPr txBox="1"/>
          <p:nvPr/>
        </p:nvSpPr>
        <p:spPr>
          <a:xfrm>
            <a:off x="8012441" y="4096072"/>
            <a:ext cx="1130241" cy="349578"/>
          </a:xfrm>
          <a:prstGeom prst="rect">
            <a:avLst/>
          </a:prstGeom>
          <a:noFill/>
        </p:spPr>
        <p:txBody>
          <a:bodyPr wrap="square" lIns="0" tIns="0" rIns="0" bIns="0" rtlCol="0">
            <a:noAutofit/>
          </a:bodyPr>
          <a:lstStyle/>
          <a:p>
            <a:pPr algn="ctr">
              <a:lnSpc>
                <a:spcPts val="1900"/>
              </a:lnSpc>
              <a:buSzPct val="120000"/>
            </a:pPr>
            <a:r>
              <a:rPr lang="de-DE" sz="1180" dirty="0"/>
              <a:t>Recht</a:t>
            </a:r>
          </a:p>
        </p:txBody>
      </p:sp>
      <p:sp>
        <p:nvSpPr>
          <p:cNvPr id="23" name="Textfeld 22">
            <a:extLst>
              <a:ext uri="{FF2B5EF4-FFF2-40B4-BE49-F238E27FC236}">
                <a16:creationId xmlns:a16="http://schemas.microsoft.com/office/drawing/2014/main" id="{212EBFAA-9FDE-8504-97D0-612E95402D9C}"/>
              </a:ext>
            </a:extLst>
          </p:cNvPr>
          <p:cNvSpPr txBox="1"/>
          <p:nvPr/>
        </p:nvSpPr>
        <p:spPr>
          <a:xfrm>
            <a:off x="6383227"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Medizin</a:t>
            </a:r>
          </a:p>
        </p:txBody>
      </p:sp>
      <p:sp>
        <p:nvSpPr>
          <p:cNvPr id="24" name="Textfeld 23">
            <a:extLst>
              <a:ext uri="{FF2B5EF4-FFF2-40B4-BE49-F238E27FC236}">
                <a16:creationId xmlns:a16="http://schemas.microsoft.com/office/drawing/2014/main" id="{57B5E514-5FC8-7372-AB13-A383B6E4B710}"/>
              </a:ext>
            </a:extLst>
          </p:cNvPr>
          <p:cNvSpPr txBox="1"/>
          <p:nvPr/>
        </p:nvSpPr>
        <p:spPr>
          <a:xfrm>
            <a:off x="4695665"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Industrie</a:t>
            </a:r>
          </a:p>
        </p:txBody>
      </p:sp>
      <p:sp>
        <p:nvSpPr>
          <p:cNvPr id="25" name="Textfeld 24">
            <a:extLst>
              <a:ext uri="{FF2B5EF4-FFF2-40B4-BE49-F238E27FC236}">
                <a16:creationId xmlns:a16="http://schemas.microsoft.com/office/drawing/2014/main" id="{7E5C9ED2-63B5-3E71-3B25-5447066FDB79}"/>
              </a:ext>
            </a:extLst>
          </p:cNvPr>
          <p:cNvSpPr txBox="1"/>
          <p:nvPr/>
        </p:nvSpPr>
        <p:spPr>
          <a:xfrm>
            <a:off x="3041037" y="4077686"/>
            <a:ext cx="1130241" cy="349578"/>
          </a:xfrm>
          <a:prstGeom prst="rect">
            <a:avLst/>
          </a:prstGeom>
          <a:noFill/>
        </p:spPr>
        <p:txBody>
          <a:bodyPr wrap="square" lIns="0" tIns="0" rIns="0" bIns="0" rtlCol="0">
            <a:noAutofit/>
          </a:bodyPr>
          <a:lstStyle/>
          <a:p>
            <a:pPr algn="ctr">
              <a:lnSpc>
                <a:spcPts val="1900"/>
              </a:lnSpc>
              <a:buSzPct val="120000"/>
            </a:pPr>
            <a:r>
              <a:rPr lang="de-DE" sz="1180" dirty="0"/>
              <a:t>Handwerk</a:t>
            </a:r>
          </a:p>
        </p:txBody>
      </p:sp>
      <p:sp>
        <p:nvSpPr>
          <p:cNvPr id="26" name="Textfeld 25">
            <a:extLst>
              <a:ext uri="{FF2B5EF4-FFF2-40B4-BE49-F238E27FC236}">
                <a16:creationId xmlns:a16="http://schemas.microsoft.com/office/drawing/2014/main" id="{368569DD-210F-6A25-98A7-DC44492D3C93}"/>
              </a:ext>
            </a:extLst>
          </p:cNvPr>
          <p:cNvSpPr txBox="1"/>
          <p:nvPr/>
        </p:nvSpPr>
        <p:spPr>
          <a:xfrm>
            <a:off x="6372678" y="2886598"/>
            <a:ext cx="1130241" cy="349578"/>
          </a:xfrm>
          <a:prstGeom prst="rect">
            <a:avLst/>
          </a:prstGeom>
          <a:noFill/>
        </p:spPr>
        <p:txBody>
          <a:bodyPr wrap="square" lIns="0" tIns="0" rIns="0" bIns="0" rtlCol="0">
            <a:noAutofit/>
          </a:bodyPr>
          <a:lstStyle/>
          <a:p>
            <a:pPr algn="ctr">
              <a:lnSpc>
                <a:spcPts val="1900"/>
              </a:lnSpc>
              <a:buSzPct val="120000"/>
            </a:pPr>
            <a:r>
              <a:rPr lang="de-DE" sz="1180" dirty="0"/>
              <a:t>Bewerben</a:t>
            </a:r>
          </a:p>
        </p:txBody>
      </p:sp>
      <p:sp>
        <p:nvSpPr>
          <p:cNvPr id="27" name="Textfeld 26">
            <a:extLst>
              <a:ext uri="{FF2B5EF4-FFF2-40B4-BE49-F238E27FC236}">
                <a16:creationId xmlns:a16="http://schemas.microsoft.com/office/drawing/2014/main" id="{D2EFF233-0677-6D39-40C6-AB1244C6AA15}"/>
              </a:ext>
            </a:extLst>
          </p:cNvPr>
          <p:cNvSpPr txBox="1"/>
          <p:nvPr/>
        </p:nvSpPr>
        <p:spPr>
          <a:xfrm>
            <a:off x="2955168"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Marken</a:t>
            </a:r>
          </a:p>
        </p:txBody>
      </p:sp>
      <p:sp>
        <p:nvSpPr>
          <p:cNvPr id="28" name="Textfeld 27">
            <a:extLst>
              <a:ext uri="{FF2B5EF4-FFF2-40B4-BE49-F238E27FC236}">
                <a16:creationId xmlns:a16="http://schemas.microsoft.com/office/drawing/2014/main" id="{FB09FE82-1B7B-FE71-A84F-0106643DECE2}"/>
              </a:ext>
            </a:extLst>
          </p:cNvPr>
          <p:cNvSpPr txBox="1"/>
          <p:nvPr/>
        </p:nvSpPr>
        <p:spPr>
          <a:xfrm>
            <a:off x="1343461"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Leistungen</a:t>
            </a:r>
          </a:p>
        </p:txBody>
      </p:sp>
      <p:sp>
        <p:nvSpPr>
          <p:cNvPr id="29" name="Textfeld 28">
            <a:extLst>
              <a:ext uri="{FF2B5EF4-FFF2-40B4-BE49-F238E27FC236}">
                <a16:creationId xmlns:a16="http://schemas.microsoft.com/office/drawing/2014/main" id="{0086DA11-6C91-6E3C-526F-CC8ECC1E54C0}"/>
              </a:ext>
            </a:extLst>
          </p:cNvPr>
          <p:cNvSpPr txBox="1"/>
          <p:nvPr/>
        </p:nvSpPr>
        <p:spPr>
          <a:xfrm>
            <a:off x="7801688" y="5323348"/>
            <a:ext cx="1651217" cy="349578"/>
          </a:xfrm>
          <a:prstGeom prst="rect">
            <a:avLst/>
          </a:prstGeom>
          <a:noFill/>
        </p:spPr>
        <p:txBody>
          <a:bodyPr wrap="square" lIns="0" tIns="0" rIns="0" bIns="0" rtlCol="0">
            <a:noAutofit/>
          </a:bodyPr>
          <a:lstStyle/>
          <a:p>
            <a:pPr algn="ctr">
              <a:lnSpc>
                <a:spcPts val="1900"/>
              </a:lnSpc>
              <a:buSzPct val="120000"/>
            </a:pPr>
            <a:r>
              <a:rPr lang="de-DE" sz="1180" dirty="0"/>
              <a:t>Marketing &amp; Services</a:t>
            </a:r>
          </a:p>
        </p:txBody>
      </p:sp>
    </p:spTree>
    <p:extLst>
      <p:ext uri="{BB962C8B-B14F-4D97-AF65-F5344CB8AC3E}">
        <p14:creationId xmlns:p14="http://schemas.microsoft.com/office/powerpoint/2010/main" val="1524925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2B9081B-2603-84F5-8B3F-96D2E0BCE435}"/>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272120F2-4DAD-9FC2-8D2F-EC5D5FFDC749}"/>
              </a:ext>
            </a:extLst>
          </p:cNvPr>
          <p:cNvSpPr/>
          <p:nvPr/>
        </p:nvSpPr>
        <p:spPr>
          <a:xfrm>
            <a:off x="0" y="0"/>
            <a:ext cx="12192000" cy="1981200"/>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extLst>
              <a:ext uri="{FF2B5EF4-FFF2-40B4-BE49-F238E27FC236}">
                <a16:creationId xmlns:a16="http://schemas.microsoft.com/office/drawing/2014/main" id="{E82AF97C-5C37-195D-85D7-C203A2ED7086}"/>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Kopiervorlagen für Icons – Jade</a:t>
            </a:r>
          </a:p>
        </p:txBody>
      </p:sp>
      <p:sp>
        <p:nvSpPr>
          <p:cNvPr id="5" name="Textfeld 4">
            <a:extLst>
              <a:ext uri="{FF2B5EF4-FFF2-40B4-BE49-F238E27FC236}">
                <a16:creationId xmlns:a16="http://schemas.microsoft.com/office/drawing/2014/main" id="{56DCAA4D-709D-EAE9-B17E-6E7F8545FE54}"/>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Das gewünschte Icon auswählen und mit [Strg]+[C] kopieren – danach auf der Zielfolie mit [Strg]+[V] einfügen und positionieren.</a:t>
            </a:r>
          </a:p>
        </p:txBody>
      </p:sp>
      <p:pic>
        <p:nvPicPr>
          <p:cNvPr id="3" name="Grafik 2">
            <a:extLst>
              <a:ext uri="{FF2B5EF4-FFF2-40B4-BE49-F238E27FC236}">
                <a16:creationId xmlns:a16="http://schemas.microsoft.com/office/drawing/2014/main" id="{805F9215-C422-6C5A-B00F-8CD27C782B9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861852" y="2132856"/>
            <a:ext cx="720000" cy="720000"/>
          </a:xfrm>
          <a:prstGeom prst="rect">
            <a:avLst/>
          </a:prstGeom>
        </p:spPr>
      </p:pic>
      <p:pic>
        <p:nvPicPr>
          <p:cNvPr id="8" name="Grafik 7">
            <a:extLst>
              <a:ext uri="{FF2B5EF4-FFF2-40B4-BE49-F238E27FC236}">
                <a16:creationId xmlns:a16="http://schemas.microsoft.com/office/drawing/2014/main" id="{9DF12B05-2BC6-15AC-EFD0-A73034595F5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45376" y="2154072"/>
            <a:ext cx="720000" cy="720000"/>
          </a:xfrm>
          <a:prstGeom prst="rect">
            <a:avLst/>
          </a:prstGeom>
        </p:spPr>
      </p:pic>
      <p:pic>
        <p:nvPicPr>
          <p:cNvPr id="10" name="Grafik 9">
            <a:extLst>
              <a:ext uri="{FF2B5EF4-FFF2-40B4-BE49-F238E27FC236}">
                <a16:creationId xmlns:a16="http://schemas.microsoft.com/office/drawing/2014/main" id="{0456CEC0-4C06-E530-6BE8-C408F10B310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94804" y="3331488"/>
            <a:ext cx="720000" cy="720000"/>
          </a:xfrm>
          <a:prstGeom prst="rect">
            <a:avLst/>
          </a:prstGeom>
        </p:spPr>
      </p:pic>
      <p:pic>
        <p:nvPicPr>
          <p:cNvPr id="12" name="Grafik 11">
            <a:extLst>
              <a:ext uri="{FF2B5EF4-FFF2-40B4-BE49-F238E27FC236}">
                <a16:creationId xmlns:a16="http://schemas.microsoft.com/office/drawing/2014/main" id="{86131D48-754C-425A-1770-B73F34F389A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78328" y="3331488"/>
            <a:ext cx="720000" cy="720000"/>
          </a:xfrm>
          <a:prstGeom prst="rect">
            <a:avLst/>
          </a:prstGeom>
        </p:spPr>
      </p:pic>
      <p:pic>
        <p:nvPicPr>
          <p:cNvPr id="14" name="Grafik 13">
            <a:extLst>
              <a:ext uri="{FF2B5EF4-FFF2-40B4-BE49-F238E27FC236}">
                <a16:creationId xmlns:a16="http://schemas.microsoft.com/office/drawing/2014/main" id="{01B447F3-F081-A125-0EC9-2DA53057751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1852" y="3331488"/>
            <a:ext cx="720000" cy="720000"/>
          </a:xfrm>
          <a:prstGeom prst="rect">
            <a:avLst/>
          </a:prstGeom>
        </p:spPr>
      </p:pic>
      <p:pic>
        <p:nvPicPr>
          <p:cNvPr id="16" name="Grafik 15">
            <a:extLst>
              <a:ext uri="{FF2B5EF4-FFF2-40B4-BE49-F238E27FC236}">
                <a16:creationId xmlns:a16="http://schemas.microsoft.com/office/drawing/2014/main" id="{3E7448C2-E735-3649-2726-2E968FF916E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228900" y="3331488"/>
            <a:ext cx="720000" cy="720000"/>
          </a:xfrm>
          <a:prstGeom prst="rect">
            <a:avLst/>
          </a:prstGeom>
        </p:spPr>
      </p:pic>
      <p:pic>
        <p:nvPicPr>
          <p:cNvPr id="18" name="Grafik 17">
            <a:extLst>
              <a:ext uri="{FF2B5EF4-FFF2-40B4-BE49-F238E27FC236}">
                <a16:creationId xmlns:a16="http://schemas.microsoft.com/office/drawing/2014/main" id="{84C03698-E7F7-1B7D-7D60-7B7507313D0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545376" y="3331488"/>
            <a:ext cx="720000" cy="720000"/>
          </a:xfrm>
          <a:prstGeom prst="rect">
            <a:avLst/>
          </a:prstGeom>
        </p:spPr>
      </p:pic>
      <p:pic>
        <p:nvPicPr>
          <p:cNvPr id="20" name="Grafik 19">
            <a:extLst>
              <a:ext uri="{FF2B5EF4-FFF2-40B4-BE49-F238E27FC236}">
                <a16:creationId xmlns:a16="http://schemas.microsoft.com/office/drawing/2014/main" id="{1516120B-A9B2-59FF-E2EE-FA4D4702E82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912424" y="3378715"/>
            <a:ext cx="720000" cy="720000"/>
          </a:xfrm>
          <a:prstGeom prst="rect">
            <a:avLst/>
          </a:prstGeom>
        </p:spPr>
      </p:pic>
      <p:pic>
        <p:nvPicPr>
          <p:cNvPr id="22" name="Grafik 21">
            <a:extLst>
              <a:ext uri="{FF2B5EF4-FFF2-40B4-BE49-F238E27FC236}">
                <a16:creationId xmlns:a16="http://schemas.microsoft.com/office/drawing/2014/main" id="{B55DBE06-6C4D-271D-B25D-D7BF4B7738C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525236" y="4664557"/>
            <a:ext cx="720000" cy="720000"/>
          </a:xfrm>
          <a:prstGeom prst="rect">
            <a:avLst/>
          </a:prstGeom>
        </p:spPr>
      </p:pic>
      <p:pic>
        <p:nvPicPr>
          <p:cNvPr id="48" name="Grafik 47">
            <a:extLst>
              <a:ext uri="{FF2B5EF4-FFF2-40B4-BE49-F238E27FC236}">
                <a16:creationId xmlns:a16="http://schemas.microsoft.com/office/drawing/2014/main" id="{76D8685F-7CCF-F684-4476-2A1C72E50D3F}"/>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173448" y="4603348"/>
            <a:ext cx="720000" cy="720000"/>
          </a:xfrm>
          <a:prstGeom prst="rect">
            <a:avLst/>
          </a:prstGeom>
        </p:spPr>
      </p:pic>
      <p:pic>
        <p:nvPicPr>
          <p:cNvPr id="50" name="Grafik 49">
            <a:extLst>
              <a:ext uri="{FF2B5EF4-FFF2-40B4-BE49-F238E27FC236}">
                <a16:creationId xmlns:a16="http://schemas.microsoft.com/office/drawing/2014/main" id="{C3D2824E-13DC-F859-1736-F3E58E406628}"/>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861852" y="4562810"/>
            <a:ext cx="720000" cy="720000"/>
          </a:xfrm>
          <a:prstGeom prst="rect">
            <a:avLst/>
          </a:prstGeom>
        </p:spPr>
      </p:pic>
      <p:pic>
        <p:nvPicPr>
          <p:cNvPr id="52" name="Grafik 51">
            <a:extLst>
              <a:ext uri="{FF2B5EF4-FFF2-40B4-BE49-F238E27FC236}">
                <a16:creationId xmlns:a16="http://schemas.microsoft.com/office/drawing/2014/main" id="{CCDB8345-CE18-1D29-90F5-D1ECDC316B5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545376" y="4664557"/>
            <a:ext cx="720000" cy="720000"/>
          </a:xfrm>
          <a:prstGeom prst="rect">
            <a:avLst/>
          </a:prstGeom>
        </p:spPr>
      </p:pic>
      <p:pic>
        <p:nvPicPr>
          <p:cNvPr id="54" name="Grafik 53">
            <a:extLst>
              <a:ext uri="{FF2B5EF4-FFF2-40B4-BE49-F238E27FC236}">
                <a16:creationId xmlns:a16="http://schemas.microsoft.com/office/drawing/2014/main" id="{120202AC-85A1-E60E-E861-8888076F7F9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228900" y="4553081"/>
            <a:ext cx="720000" cy="720000"/>
          </a:xfrm>
          <a:prstGeom prst="rect">
            <a:avLst/>
          </a:prstGeom>
        </p:spPr>
      </p:pic>
      <p:pic>
        <p:nvPicPr>
          <p:cNvPr id="56" name="Grafik 55">
            <a:extLst>
              <a:ext uri="{FF2B5EF4-FFF2-40B4-BE49-F238E27FC236}">
                <a16:creationId xmlns:a16="http://schemas.microsoft.com/office/drawing/2014/main" id="{8F87CC70-7630-5D80-C683-457C60693906}"/>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9912424" y="4533409"/>
            <a:ext cx="720000" cy="720000"/>
          </a:xfrm>
          <a:prstGeom prst="rect">
            <a:avLst/>
          </a:prstGeom>
        </p:spPr>
      </p:pic>
      <p:sp>
        <p:nvSpPr>
          <p:cNvPr id="29" name="Textfeld 28">
            <a:extLst>
              <a:ext uri="{FF2B5EF4-FFF2-40B4-BE49-F238E27FC236}">
                <a16:creationId xmlns:a16="http://schemas.microsoft.com/office/drawing/2014/main" id="{0347A3CB-8F34-3363-C407-8020593DEF14}"/>
              </a:ext>
            </a:extLst>
          </p:cNvPr>
          <p:cNvSpPr txBox="1"/>
          <p:nvPr/>
        </p:nvSpPr>
        <p:spPr>
          <a:xfrm>
            <a:off x="3893448" y="2886598"/>
            <a:ext cx="2479230" cy="349578"/>
          </a:xfrm>
          <a:prstGeom prst="rect">
            <a:avLst/>
          </a:prstGeom>
          <a:noFill/>
        </p:spPr>
        <p:txBody>
          <a:bodyPr wrap="square" lIns="0" tIns="0" rIns="0" bIns="0" rtlCol="0">
            <a:noAutofit/>
          </a:bodyPr>
          <a:lstStyle/>
          <a:p>
            <a:pPr algn="ctr">
              <a:lnSpc>
                <a:spcPts val="1900"/>
              </a:lnSpc>
              <a:buSzPct val="120000"/>
            </a:pPr>
            <a:r>
              <a:rPr lang="de-DE" sz="1180" dirty="0"/>
              <a:t>Beständige Weiterentwicklung</a:t>
            </a:r>
          </a:p>
        </p:txBody>
      </p:sp>
      <p:sp>
        <p:nvSpPr>
          <p:cNvPr id="30" name="Textfeld 29">
            <a:extLst>
              <a:ext uri="{FF2B5EF4-FFF2-40B4-BE49-F238E27FC236}">
                <a16:creationId xmlns:a16="http://schemas.microsoft.com/office/drawing/2014/main" id="{6CCAA03C-9F61-C746-65E3-CEA98C8B9411}"/>
              </a:ext>
            </a:extLst>
          </p:cNvPr>
          <p:cNvSpPr txBox="1"/>
          <p:nvPr/>
        </p:nvSpPr>
        <p:spPr>
          <a:xfrm>
            <a:off x="920162" y="4077686"/>
            <a:ext cx="1760490" cy="349578"/>
          </a:xfrm>
          <a:prstGeom prst="rect">
            <a:avLst/>
          </a:prstGeom>
          <a:noFill/>
        </p:spPr>
        <p:txBody>
          <a:bodyPr wrap="square" lIns="0" tIns="0" rIns="0" bIns="0" rtlCol="0">
            <a:noAutofit/>
          </a:bodyPr>
          <a:lstStyle/>
          <a:p>
            <a:pPr algn="ctr">
              <a:lnSpc>
                <a:spcPts val="1900"/>
              </a:lnSpc>
              <a:buSzPct val="120000"/>
            </a:pPr>
            <a:r>
              <a:rPr lang="de-DE" sz="1180" dirty="0"/>
              <a:t>Automotive Mobility</a:t>
            </a:r>
          </a:p>
        </p:txBody>
      </p:sp>
      <p:sp>
        <p:nvSpPr>
          <p:cNvPr id="31" name="Textfeld 30">
            <a:extLst>
              <a:ext uri="{FF2B5EF4-FFF2-40B4-BE49-F238E27FC236}">
                <a16:creationId xmlns:a16="http://schemas.microsoft.com/office/drawing/2014/main" id="{37BF9FC5-D8F8-AA12-B861-0BC8A5C1BA7C}"/>
              </a:ext>
            </a:extLst>
          </p:cNvPr>
          <p:cNvSpPr txBox="1"/>
          <p:nvPr/>
        </p:nvSpPr>
        <p:spPr>
          <a:xfrm>
            <a:off x="4666399"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Medienmarken</a:t>
            </a:r>
          </a:p>
        </p:txBody>
      </p:sp>
      <p:sp>
        <p:nvSpPr>
          <p:cNvPr id="32" name="Textfeld 31">
            <a:extLst>
              <a:ext uri="{FF2B5EF4-FFF2-40B4-BE49-F238E27FC236}">
                <a16:creationId xmlns:a16="http://schemas.microsoft.com/office/drawing/2014/main" id="{2EB7E103-181B-CFCF-5624-414425614D2B}"/>
              </a:ext>
            </a:extLst>
          </p:cNvPr>
          <p:cNvSpPr txBox="1"/>
          <p:nvPr/>
        </p:nvSpPr>
        <p:spPr>
          <a:xfrm>
            <a:off x="5370874" y="6319782"/>
            <a:ext cx="1450252" cy="349578"/>
          </a:xfrm>
          <a:prstGeom prst="rect">
            <a:avLst/>
          </a:prstGeom>
          <a:noFill/>
        </p:spPr>
        <p:txBody>
          <a:bodyPr wrap="square" lIns="0" tIns="0" rIns="0" bIns="0" rtlCol="0">
            <a:noAutofit/>
          </a:bodyPr>
          <a:lstStyle/>
          <a:p>
            <a:pPr algn="ctr">
              <a:lnSpc>
                <a:spcPts val="1900"/>
              </a:lnSpc>
              <a:buSzPct val="120000"/>
            </a:pPr>
            <a:r>
              <a:rPr lang="de-DE" sz="1180" dirty="0"/>
              <a:t>Verzeichnismarken</a:t>
            </a:r>
          </a:p>
        </p:txBody>
      </p:sp>
      <p:sp>
        <p:nvSpPr>
          <p:cNvPr id="33" name="Textfeld 32">
            <a:extLst>
              <a:ext uri="{FF2B5EF4-FFF2-40B4-BE49-F238E27FC236}">
                <a16:creationId xmlns:a16="http://schemas.microsoft.com/office/drawing/2014/main" id="{309F947B-195A-8A25-24C7-E1CB007AED7D}"/>
              </a:ext>
            </a:extLst>
          </p:cNvPr>
          <p:cNvSpPr txBox="1"/>
          <p:nvPr/>
        </p:nvSpPr>
        <p:spPr>
          <a:xfrm>
            <a:off x="6096000" y="5323348"/>
            <a:ext cx="1651218" cy="349578"/>
          </a:xfrm>
          <a:prstGeom prst="rect">
            <a:avLst/>
          </a:prstGeom>
          <a:noFill/>
        </p:spPr>
        <p:txBody>
          <a:bodyPr wrap="square" lIns="0" tIns="0" rIns="0" bIns="0" rtlCol="0">
            <a:noAutofit/>
          </a:bodyPr>
          <a:lstStyle/>
          <a:p>
            <a:pPr algn="ctr">
              <a:lnSpc>
                <a:spcPts val="1900"/>
              </a:lnSpc>
              <a:buSzPct val="120000"/>
            </a:pPr>
            <a:r>
              <a:rPr lang="de-DE" sz="1180" dirty="0"/>
              <a:t>Fachportale &amp; Events</a:t>
            </a:r>
          </a:p>
        </p:txBody>
      </p:sp>
      <p:sp>
        <p:nvSpPr>
          <p:cNvPr id="34" name="Textfeld 33">
            <a:extLst>
              <a:ext uri="{FF2B5EF4-FFF2-40B4-BE49-F238E27FC236}">
                <a16:creationId xmlns:a16="http://schemas.microsoft.com/office/drawing/2014/main" id="{3E02CFCB-50BB-96F1-EF31-76EBEE40CCA2}"/>
              </a:ext>
            </a:extLst>
          </p:cNvPr>
          <p:cNvSpPr txBox="1"/>
          <p:nvPr/>
        </p:nvSpPr>
        <p:spPr>
          <a:xfrm>
            <a:off x="7801688" y="5323348"/>
            <a:ext cx="1651217" cy="349578"/>
          </a:xfrm>
          <a:prstGeom prst="rect">
            <a:avLst/>
          </a:prstGeom>
          <a:noFill/>
        </p:spPr>
        <p:txBody>
          <a:bodyPr wrap="square" lIns="0" tIns="0" rIns="0" bIns="0" rtlCol="0">
            <a:noAutofit/>
          </a:bodyPr>
          <a:lstStyle/>
          <a:p>
            <a:pPr algn="ctr">
              <a:lnSpc>
                <a:spcPts val="1900"/>
              </a:lnSpc>
              <a:buSzPct val="120000"/>
            </a:pPr>
            <a:r>
              <a:rPr lang="de-DE" sz="1180" dirty="0"/>
              <a:t>Marketing &amp; Services</a:t>
            </a:r>
          </a:p>
        </p:txBody>
      </p:sp>
      <p:sp>
        <p:nvSpPr>
          <p:cNvPr id="36" name="Textfeld 35">
            <a:extLst>
              <a:ext uri="{FF2B5EF4-FFF2-40B4-BE49-F238E27FC236}">
                <a16:creationId xmlns:a16="http://schemas.microsoft.com/office/drawing/2014/main" id="{1A621E86-927C-E256-0D65-AF6F42836483}"/>
              </a:ext>
            </a:extLst>
          </p:cNvPr>
          <p:cNvSpPr txBox="1"/>
          <p:nvPr/>
        </p:nvSpPr>
        <p:spPr>
          <a:xfrm>
            <a:off x="9768408" y="4100888"/>
            <a:ext cx="1130241" cy="349578"/>
          </a:xfrm>
          <a:prstGeom prst="rect">
            <a:avLst/>
          </a:prstGeom>
          <a:noFill/>
        </p:spPr>
        <p:txBody>
          <a:bodyPr wrap="square" lIns="0" tIns="0" rIns="0" bIns="0" rtlCol="0">
            <a:noAutofit/>
          </a:bodyPr>
          <a:lstStyle/>
          <a:p>
            <a:pPr algn="ctr">
              <a:lnSpc>
                <a:spcPts val="1900"/>
              </a:lnSpc>
              <a:buSzPct val="120000"/>
            </a:pPr>
            <a:r>
              <a:rPr lang="de-DE" sz="1180" dirty="0"/>
              <a:t>Tiermedizin</a:t>
            </a:r>
          </a:p>
        </p:txBody>
      </p:sp>
      <p:sp>
        <p:nvSpPr>
          <p:cNvPr id="37" name="Textfeld 36">
            <a:extLst>
              <a:ext uri="{FF2B5EF4-FFF2-40B4-BE49-F238E27FC236}">
                <a16:creationId xmlns:a16="http://schemas.microsoft.com/office/drawing/2014/main" id="{4E3D1607-FBF9-8ADA-675F-3B778973FF89}"/>
              </a:ext>
            </a:extLst>
          </p:cNvPr>
          <p:cNvSpPr txBox="1"/>
          <p:nvPr/>
        </p:nvSpPr>
        <p:spPr>
          <a:xfrm>
            <a:off x="8012441" y="4096072"/>
            <a:ext cx="1130241" cy="349578"/>
          </a:xfrm>
          <a:prstGeom prst="rect">
            <a:avLst/>
          </a:prstGeom>
          <a:noFill/>
        </p:spPr>
        <p:txBody>
          <a:bodyPr wrap="square" lIns="0" tIns="0" rIns="0" bIns="0" rtlCol="0">
            <a:noAutofit/>
          </a:bodyPr>
          <a:lstStyle/>
          <a:p>
            <a:pPr algn="ctr">
              <a:lnSpc>
                <a:spcPts val="1900"/>
              </a:lnSpc>
              <a:buSzPct val="120000"/>
            </a:pPr>
            <a:r>
              <a:rPr lang="de-DE" sz="1180" dirty="0"/>
              <a:t>Recht</a:t>
            </a:r>
          </a:p>
        </p:txBody>
      </p:sp>
      <p:sp>
        <p:nvSpPr>
          <p:cNvPr id="38" name="Textfeld 37">
            <a:extLst>
              <a:ext uri="{FF2B5EF4-FFF2-40B4-BE49-F238E27FC236}">
                <a16:creationId xmlns:a16="http://schemas.microsoft.com/office/drawing/2014/main" id="{89D5BA39-C121-55DF-34AE-E547F3DA2362}"/>
              </a:ext>
            </a:extLst>
          </p:cNvPr>
          <p:cNvSpPr txBox="1"/>
          <p:nvPr/>
        </p:nvSpPr>
        <p:spPr>
          <a:xfrm>
            <a:off x="6383227"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Medizin</a:t>
            </a:r>
          </a:p>
        </p:txBody>
      </p:sp>
      <p:sp>
        <p:nvSpPr>
          <p:cNvPr id="39" name="Textfeld 38">
            <a:extLst>
              <a:ext uri="{FF2B5EF4-FFF2-40B4-BE49-F238E27FC236}">
                <a16:creationId xmlns:a16="http://schemas.microsoft.com/office/drawing/2014/main" id="{EBC517B1-F4EB-C29D-E66C-44658BA65E3E}"/>
              </a:ext>
            </a:extLst>
          </p:cNvPr>
          <p:cNvSpPr txBox="1"/>
          <p:nvPr/>
        </p:nvSpPr>
        <p:spPr>
          <a:xfrm>
            <a:off x="4695665"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Industrie</a:t>
            </a:r>
          </a:p>
        </p:txBody>
      </p:sp>
      <p:sp>
        <p:nvSpPr>
          <p:cNvPr id="40" name="Textfeld 39">
            <a:extLst>
              <a:ext uri="{FF2B5EF4-FFF2-40B4-BE49-F238E27FC236}">
                <a16:creationId xmlns:a16="http://schemas.microsoft.com/office/drawing/2014/main" id="{7793DAE9-B34D-240E-DE16-F612A1BD7BEE}"/>
              </a:ext>
            </a:extLst>
          </p:cNvPr>
          <p:cNvSpPr txBox="1"/>
          <p:nvPr/>
        </p:nvSpPr>
        <p:spPr>
          <a:xfrm>
            <a:off x="3041037" y="4077686"/>
            <a:ext cx="1130241" cy="349578"/>
          </a:xfrm>
          <a:prstGeom prst="rect">
            <a:avLst/>
          </a:prstGeom>
          <a:noFill/>
        </p:spPr>
        <p:txBody>
          <a:bodyPr wrap="square" lIns="0" tIns="0" rIns="0" bIns="0" rtlCol="0">
            <a:noAutofit/>
          </a:bodyPr>
          <a:lstStyle/>
          <a:p>
            <a:pPr algn="ctr">
              <a:lnSpc>
                <a:spcPts val="1900"/>
              </a:lnSpc>
              <a:buSzPct val="120000"/>
            </a:pPr>
            <a:r>
              <a:rPr lang="de-DE" sz="1180" dirty="0"/>
              <a:t>Handwerk</a:t>
            </a:r>
          </a:p>
        </p:txBody>
      </p:sp>
      <p:sp>
        <p:nvSpPr>
          <p:cNvPr id="41" name="Textfeld 40">
            <a:extLst>
              <a:ext uri="{FF2B5EF4-FFF2-40B4-BE49-F238E27FC236}">
                <a16:creationId xmlns:a16="http://schemas.microsoft.com/office/drawing/2014/main" id="{8A461E68-C471-F533-2739-640E702F35AE}"/>
              </a:ext>
            </a:extLst>
          </p:cNvPr>
          <p:cNvSpPr txBox="1"/>
          <p:nvPr/>
        </p:nvSpPr>
        <p:spPr>
          <a:xfrm>
            <a:off x="6372678" y="2886598"/>
            <a:ext cx="1130241" cy="349578"/>
          </a:xfrm>
          <a:prstGeom prst="rect">
            <a:avLst/>
          </a:prstGeom>
          <a:noFill/>
        </p:spPr>
        <p:txBody>
          <a:bodyPr wrap="square" lIns="0" tIns="0" rIns="0" bIns="0" rtlCol="0">
            <a:noAutofit/>
          </a:bodyPr>
          <a:lstStyle/>
          <a:p>
            <a:pPr algn="ctr">
              <a:lnSpc>
                <a:spcPts val="1900"/>
              </a:lnSpc>
              <a:buSzPct val="120000"/>
            </a:pPr>
            <a:r>
              <a:rPr lang="de-DE" sz="1180" dirty="0"/>
              <a:t>Bewerben</a:t>
            </a:r>
          </a:p>
        </p:txBody>
      </p:sp>
      <p:sp>
        <p:nvSpPr>
          <p:cNvPr id="42" name="Textfeld 41">
            <a:extLst>
              <a:ext uri="{FF2B5EF4-FFF2-40B4-BE49-F238E27FC236}">
                <a16:creationId xmlns:a16="http://schemas.microsoft.com/office/drawing/2014/main" id="{D9493BCB-2842-33E8-BEAB-4EB7C51F195A}"/>
              </a:ext>
            </a:extLst>
          </p:cNvPr>
          <p:cNvSpPr txBox="1"/>
          <p:nvPr/>
        </p:nvSpPr>
        <p:spPr>
          <a:xfrm>
            <a:off x="2955168"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Marken</a:t>
            </a:r>
          </a:p>
        </p:txBody>
      </p:sp>
      <p:sp>
        <p:nvSpPr>
          <p:cNvPr id="43" name="Textfeld 42">
            <a:extLst>
              <a:ext uri="{FF2B5EF4-FFF2-40B4-BE49-F238E27FC236}">
                <a16:creationId xmlns:a16="http://schemas.microsoft.com/office/drawing/2014/main" id="{16C676DA-A33E-33C4-E756-752A1ADC8650}"/>
              </a:ext>
            </a:extLst>
          </p:cNvPr>
          <p:cNvSpPr txBox="1"/>
          <p:nvPr/>
        </p:nvSpPr>
        <p:spPr>
          <a:xfrm>
            <a:off x="1343461"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Leistungen</a:t>
            </a:r>
          </a:p>
        </p:txBody>
      </p:sp>
      <p:pic>
        <p:nvPicPr>
          <p:cNvPr id="2" name="Grafik 1">
            <a:extLst>
              <a:ext uri="{FF2B5EF4-FFF2-40B4-BE49-F238E27FC236}">
                <a16:creationId xmlns:a16="http://schemas.microsoft.com/office/drawing/2014/main" id="{EF72CFF1-44FC-0E31-B36F-24604050D35E}"/>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5736000" y="5620346"/>
            <a:ext cx="720000" cy="720000"/>
          </a:xfrm>
          <a:prstGeom prst="rect">
            <a:avLst/>
          </a:prstGeom>
        </p:spPr>
      </p:pic>
      <p:sp>
        <p:nvSpPr>
          <p:cNvPr id="7" name="Textfeld 6">
            <a:extLst>
              <a:ext uri="{FF2B5EF4-FFF2-40B4-BE49-F238E27FC236}">
                <a16:creationId xmlns:a16="http://schemas.microsoft.com/office/drawing/2014/main" id="{41879CB4-524E-D33E-E1E7-5673382D6F67}"/>
              </a:ext>
            </a:extLst>
          </p:cNvPr>
          <p:cNvSpPr txBox="1"/>
          <p:nvPr/>
        </p:nvSpPr>
        <p:spPr>
          <a:xfrm>
            <a:off x="9289412" y="5317225"/>
            <a:ext cx="2088232" cy="349578"/>
          </a:xfrm>
          <a:prstGeom prst="rect">
            <a:avLst/>
          </a:prstGeom>
          <a:noFill/>
        </p:spPr>
        <p:txBody>
          <a:bodyPr wrap="square" lIns="0" tIns="0" rIns="0" bIns="0" rtlCol="0">
            <a:noAutofit/>
          </a:bodyPr>
          <a:lstStyle/>
          <a:p>
            <a:pPr algn="ctr">
              <a:lnSpc>
                <a:spcPts val="1900"/>
              </a:lnSpc>
              <a:buSzPct val="120000"/>
            </a:pPr>
            <a:r>
              <a:rPr lang="de-DE" sz="1180" dirty="0"/>
              <a:t>Recruiting &amp; </a:t>
            </a:r>
          </a:p>
          <a:p>
            <a:pPr algn="ctr">
              <a:lnSpc>
                <a:spcPts val="1900"/>
              </a:lnSpc>
              <a:buSzPct val="120000"/>
            </a:pPr>
            <a:r>
              <a:rPr lang="de-DE" sz="1180" dirty="0" err="1"/>
              <a:t>Employer</a:t>
            </a:r>
            <a:r>
              <a:rPr lang="de-DE" sz="1180" dirty="0"/>
              <a:t> Branding</a:t>
            </a:r>
          </a:p>
        </p:txBody>
      </p:sp>
    </p:spTree>
    <p:extLst>
      <p:ext uri="{BB962C8B-B14F-4D97-AF65-F5344CB8AC3E}">
        <p14:creationId xmlns:p14="http://schemas.microsoft.com/office/powerpoint/2010/main" val="207733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4979321-7F80-785B-C6EA-39FFE86C6246}"/>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45CFA22D-663A-C6EB-2921-4D027708CD83}"/>
              </a:ext>
            </a:extLst>
          </p:cNvPr>
          <p:cNvSpPr/>
          <p:nvPr/>
        </p:nvSpPr>
        <p:spPr>
          <a:xfrm>
            <a:off x="0" y="0"/>
            <a:ext cx="12192000" cy="19812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extLst>
              <a:ext uri="{FF2B5EF4-FFF2-40B4-BE49-F238E27FC236}">
                <a16:creationId xmlns:a16="http://schemas.microsoft.com/office/drawing/2014/main" id="{928AC460-921F-A25A-BEEF-E33F534D152D}"/>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Kopiervorlagen für Icons – </a:t>
            </a:r>
            <a:r>
              <a:rPr lang="de-DE" sz="4300" dirty="0" err="1"/>
              <a:t>Elektrikblau</a:t>
            </a:r>
            <a:endParaRPr lang="de-DE" sz="4300" dirty="0"/>
          </a:p>
        </p:txBody>
      </p:sp>
      <p:sp>
        <p:nvSpPr>
          <p:cNvPr id="5" name="Textfeld 4">
            <a:extLst>
              <a:ext uri="{FF2B5EF4-FFF2-40B4-BE49-F238E27FC236}">
                <a16:creationId xmlns:a16="http://schemas.microsoft.com/office/drawing/2014/main" id="{0C191F1B-DADD-2AF6-1910-29D8CBD68EB6}"/>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Das gewünschte Icon auswählen und mit [Strg]+[C] kopieren – danach auf der Zielfolie mit [Strg]+[V] einfügen und positionieren.</a:t>
            </a:r>
          </a:p>
        </p:txBody>
      </p:sp>
      <p:pic>
        <p:nvPicPr>
          <p:cNvPr id="3" name="Grafik 2">
            <a:extLst>
              <a:ext uri="{FF2B5EF4-FFF2-40B4-BE49-F238E27FC236}">
                <a16:creationId xmlns:a16="http://schemas.microsoft.com/office/drawing/2014/main" id="{C1FC2CDF-1DF2-313C-71BE-FCF1D5BA761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861852" y="2132856"/>
            <a:ext cx="720000" cy="720000"/>
          </a:xfrm>
          <a:prstGeom prst="rect">
            <a:avLst/>
          </a:prstGeom>
        </p:spPr>
      </p:pic>
      <p:pic>
        <p:nvPicPr>
          <p:cNvPr id="8" name="Grafik 7">
            <a:extLst>
              <a:ext uri="{FF2B5EF4-FFF2-40B4-BE49-F238E27FC236}">
                <a16:creationId xmlns:a16="http://schemas.microsoft.com/office/drawing/2014/main" id="{58CEBD77-9A40-0235-6C81-F450FB48D2F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45376" y="2154072"/>
            <a:ext cx="720000" cy="720000"/>
          </a:xfrm>
          <a:prstGeom prst="rect">
            <a:avLst/>
          </a:prstGeom>
        </p:spPr>
      </p:pic>
      <p:pic>
        <p:nvPicPr>
          <p:cNvPr id="10" name="Grafik 9">
            <a:extLst>
              <a:ext uri="{FF2B5EF4-FFF2-40B4-BE49-F238E27FC236}">
                <a16:creationId xmlns:a16="http://schemas.microsoft.com/office/drawing/2014/main" id="{B2CF611A-0FE9-E2D5-85A8-94C0A3FA077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94804" y="3331488"/>
            <a:ext cx="720000" cy="720000"/>
          </a:xfrm>
          <a:prstGeom prst="rect">
            <a:avLst/>
          </a:prstGeom>
        </p:spPr>
      </p:pic>
      <p:pic>
        <p:nvPicPr>
          <p:cNvPr id="12" name="Grafik 11">
            <a:extLst>
              <a:ext uri="{FF2B5EF4-FFF2-40B4-BE49-F238E27FC236}">
                <a16:creationId xmlns:a16="http://schemas.microsoft.com/office/drawing/2014/main" id="{39F8547C-4947-7358-2871-D311AD92C08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78328" y="3331488"/>
            <a:ext cx="720000" cy="720000"/>
          </a:xfrm>
          <a:prstGeom prst="rect">
            <a:avLst/>
          </a:prstGeom>
        </p:spPr>
      </p:pic>
      <p:pic>
        <p:nvPicPr>
          <p:cNvPr id="14" name="Grafik 13">
            <a:extLst>
              <a:ext uri="{FF2B5EF4-FFF2-40B4-BE49-F238E27FC236}">
                <a16:creationId xmlns:a16="http://schemas.microsoft.com/office/drawing/2014/main" id="{DE5F2932-C377-5AF7-BD7F-244216D600D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1852" y="3331488"/>
            <a:ext cx="720000" cy="720000"/>
          </a:xfrm>
          <a:prstGeom prst="rect">
            <a:avLst/>
          </a:prstGeom>
        </p:spPr>
      </p:pic>
      <p:pic>
        <p:nvPicPr>
          <p:cNvPr id="16" name="Grafik 15">
            <a:extLst>
              <a:ext uri="{FF2B5EF4-FFF2-40B4-BE49-F238E27FC236}">
                <a16:creationId xmlns:a16="http://schemas.microsoft.com/office/drawing/2014/main" id="{8C3DCC04-90B1-DA24-CF01-D045FBE0BC9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228900" y="3331488"/>
            <a:ext cx="720000" cy="720000"/>
          </a:xfrm>
          <a:prstGeom prst="rect">
            <a:avLst/>
          </a:prstGeom>
        </p:spPr>
      </p:pic>
      <p:pic>
        <p:nvPicPr>
          <p:cNvPr id="18" name="Grafik 17">
            <a:extLst>
              <a:ext uri="{FF2B5EF4-FFF2-40B4-BE49-F238E27FC236}">
                <a16:creationId xmlns:a16="http://schemas.microsoft.com/office/drawing/2014/main" id="{118F9A9D-1DB4-75E5-D330-C8167C26070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545376" y="3331488"/>
            <a:ext cx="720000" cy="720000"/>
          </a:xfrm>
          <a:prstGeom prst="rect">
            <a:avLst/>
          </a:prstGeom>
        </p:spPr>
      </p:pic>
      <p:pic>
        <p:nvPicPr>
          <p:cNvPr id="20" name="Grafik 19">
            <a:extLst>
              <a:ext uri="{FF2B5EF4-FFF2-40B4-BE49-F238E27FC236}">
                <a16:creationId xmlns:a16="http://schemas.microsoft.com/office/drawing/2014/main" id="{42ACCCE4-F0C7-93D1-DB64-C99D62A7CB1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912424" y="3378715"/>
            <a:ext cx="720000" cy="720000"/>
          </a:xfrm>
          <a:prstGeom prst="rect">
            <a:avLst/>
          </a:prstGeom>
        </p:spPr>
      </p:pic>
      <p:pic>
        <p:nvPicPr>
          <p:cNvPr id="22" name="Grafik 21">
            <a:extLst>
              <a:ext uri="{FF2B5EF4-FFF2-40B4-BE49-F238E27FC236}">
                <a16:creationId xmlns:a16="http://schemas.microsoft.com/office/drawing/2014/main" id="{BE603DE8-DF2E-04B5-2D9C-F1F5E4FC56C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525236" y="4664557"/>
            <a:ext cx="720000" cy="720000"/>
          </a:xfrm>
          <a:prstGeom prst="rect">
            <a:avLst/>
          </a:prstGeom>
        </p:spPr>
      </p:pic>
      <p:pic>
        <p:nvPicPr>
          <p:cNvPr id="48" name="Grafik 47">
            <a:extLst>
              <a:ext uri="{FF2B5EF4-FFF2-40B4-BE49-F238E27FC236}">
                <a16:creationId xmlns:a16="http://schemas.microsoft.com/office/drawing/2014/main" id="{13920876-7262-E927-6A96-B5F32B298382}"/>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173448" y="4603348"/>
            <a:ext cx="720000" cy="720000"/>
          </a:xfrm>
          <a:prstGeom prst="rect">
            <a:avLst/>
          </a:prstGeom>
        </p:spPr>
      </p:pic>
      <p:pic>
        <p:nvPicPr>
          <p:cNvPr id="50" name="Grafik 49">
            <a:extLst>
              <a:ext uri="{FF2B5EF4-FFF2-40B4-BE49-F238E27FC236}">
                <a16:creationId xmlns:a16="http://schemas.microsoft.com/office/drawing/2014/main" id="{38DBDA22-67AD-800F-1C2A-88877527328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861852" y="4562810"/>
            <a:ext cx="720000" cy="720000"/>
          </a:xfrm>
          <a:prstGeom prst="rect">
            <a:avLst/>
          </a:prstGeom>
        </p:spPr>
      </p:pic>
      <p:pic>
        <p:nvPicPr>
          <p:cNvPr id="52" name="Grafik 51">
            <a:extLst>
              <a:ext uri="{FF2B5EF4-FFF2-40B4-BE49-F238E27FC236}">
                <a16:creationId xmlns:a16="http://schemas.microsoft.com/office/drawing/2014/main" id="{CA52DA2E-ABCE-4DEA-7680-BAA6D2BC340A}"/>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545376" y="4664557"/>
            <a:ext cx="720000" cy="720000"/>
          </a:xfrm>
          <a:prstGeom prst="rect">
            <a:avLst/>
          </a:prstGeom>
        </p:spPr>
      </p:pic>
      <p:pic>
        <p:nvPicPr>
          <p:cNvPr id="54" name="Grafik 53">
            <a:extLst>
              <a:ext uri="{FF2B5EF4-FFF2-40B4-BE49-F238E27FC236}">
                <a16:creationId xmlns:a16="http://schemas.microsoft.com/office/drawing/2014/main" id="{1530F926-BDB6-53C6-AB78-FF228747F2CB}"/>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228900" y="4553081"/>
            <a:ext cx="720000" cy="720000"/>
          </a:xfrm>
          <a:prstGeom prst="rect">
            <a:avLst/>
          </a:prstGeom>
        </p:spPr>
      </p:pic>
      <p:pic>
        <p:nvPicPr>
          <p:cNvPr id="56" name="Grafik 55">
            <a:extLst>
              <a:ext uri="{FF2B5EF4-FFF2-40B4-BE49-F238E27FC236}">
                <a16:creationId xmlns:a16="http://schemas.microsoft.com/office/drawing/2014/main" id="{63CD23F5-7D5F-9AC5-F9FD-B2942540D35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9912424" y="4533409"/>
            <a:ext cx="720000" cy="720000"/>
          </a:xfrm>
          <a:prstGeom prst="rect">
            <a:avLst/>
          </a:prstGeom>
        </p:spPr>
      </p:pic>
      <p:sp>
        <p:nvSpPr>
          <p:cNvPr id="29" name="Textfeld 28">
            <a:extLst>
              <a:ext uri="{FF2B5EF4-FFF2-40B4-BE49-F238E27FC236}">
                <a16:creationId xmlns:a16="http://schemas.microsoft.com/office/drawing/2014/main" id="{E94D2555-34C2-F1C4-B0D4-70CF234887C3}"/>
              </a:ext>
            </a:extLst>
          </p:cNvPr>
          <p:cNvSpPr txBox="1"/>
          <p:nvPr/>
        </p:nvSpPr>
        <p:spPr>
          <a:xfrm>
            <a:off x="3893448" y="2886598"/>
            <a:ext cx="2479230" cy="349578"/>
          </a:xfrm>
          <a:prstGeom prst="rect">
            <a:avLst/>
          </a:prstGeom>
          <a:noFill/>
        </p:spPr>
        <p:txBody>
          <a:bodyPr wrap="square" lIns="0" tIns="0" rIns="0" bIns="0" rtlCol="0">
            <a:noAutofit/>
          </a:bodyPr>
          <a:lstStyle/>
          <a:p>
            <a:pPr algn="ctr">
              <a:lnSpc>
                <a:spcPts val="1900"/>
              </a:lnSpc>
              <a:buSzPct val="120000"/>
            </a:pPr>
            <a:r>
              <a:rPr lang="de-DE" sz="1180" dirty="0"/>
              <a:t>Beständige Weiterentwicklung</a:t>
            </a:r>
          </a:p>
        </p:txBody>
      </p:sp>
      <p:sp>
        <p:nvSpPr>
          <p:cNvPr id="30" name="Textfeld 29">
            <a:extLst>
              <a:ext uri="{FF2B5EF4-FFF2-40B4-BE49-F238E27FC236}">
                <a16:creationId xmlns:a16="http://schemas.microsoft.com/office/drawing/2014/main" id="{59507622-DD0A-7955-AD94-84F4D685B7EF}"/>
              </a:ext>
            </a:extLst>
          </p:cNvPr>
          <p:cNvSpPr txBox="1"/>
          <p:nvPr/>
        </p:nvSpPr>
        <p:spPr>
          <a:xfrm>
            <a:off x="920162" y="4077686"/>
            <a:ext cx="1760490" cy="349578"/>
          </a:xfrm>
          <a:prstGeom prst="rect">
            <a:avLst/>
          </a:prstGeom>
          <a:noFill/>
        </p:spPr>
        <p:txBody>
          <a:bodyPr wrap="square" lIns="0" tIns="0" rIns="0" bIns="0" rtlCol="0">
            <a:noAutofit/>
          </a:bodyPr>
          <a:lstStyle/>
          <a:p>
            <a:pPr algn="ctr">
              <a:lnSpc>
                <a:spcPts val="1900"/>
              </a:lnSpc>
              <a:buSzPct val="120000"/>
            </a:pPr>
            <a:r>
              <a:rPr lang="de-DE" sz="1180" dirty="0"/>
              <a:t>Automotive Mobility</a:t>
            </a:r>
          </a:p>
        </p:txBody>
      </p:sp>
      <p:sp>
        <p:nvSpPr>
          <p:cNvPr id="31" name="Textfeld 30">
            <a:extLst>
              <a:ext uri="{FF2B5EF4-FFF2-40B4-BE49-F238E27FC236}">
                <a16:creationId xmlns:a16="http://schemas.microsoft.com/office/drawing/2014/main" id="{ED1AE8F2-09CE-5688-7554-C67B43A7322B}"/>
              </a:ext>
            </a:extLst>
          </p:cNvPr>
          <p:cNvSpPr txBox="1"/>
          <p:nvPr/>
        </p:nvSpPr>
        <p:spPr>
          <a:xfrm>
            <a:off x="4666399"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Medienmarken</a:t>
            </a:r>
          </a:p>
        </p:txBody>
      </p:sp>
      <p:sp>
        <p:nvSpPr>
          <p:cNvPr id="32" name="Textfeld 31">
            <a:extLst>
              <a:ext uri="{FF2B5EF4-FFF2-40B4-BE49-F238E27FC236}">
                <a16:creationId xmlns:a16="http://schemas.microsoft.com/office/drawing/2014/main" id="{4233E6C4-55CF-D58E-7F52-895548C089FD}"/>
              </a:ext>
            </a:extLst>
          </p:cNvPr>
          <p:cNvSpPr txBox="1"/>
          <p:nvPr/>
        </p:nvSpPr>
        <p:spPr>
          <a:xfrm>
            <a:off x="5370874" y="6319782"/>
            <a:ext cx="1450252" cy="349578"/>
          </a:xfrm>
          <a:prstGeom prst="rect">
            <a:avLst/>
          </a:prstGeom>
          <a:noFill/>
        </p:spPr>
        <p:txBody>
          <a:bodyPr wrap="square" lIns="0" tIns="0" rIns="0" bIns="0" rtlCol="0">
            <a:noAutofit/>
          </a:bodyPr>
          <a:lstStyle/>
          <a:p>
            <a:pPr algn="ctr">
              <a:lnSpc>
                <a:spcPts val="1900"/>
              </a:lnSpc>
              <a:buSzPct val="120000"/>
            </a:pPr>
            <a:r>
              <a:rPr lang="de-DE" sz="1180" dirty="0"/>
              <a:t>Verzeichnismarken</a:t>
            </a:r>
          </a:p>
        </p:txBody>
      </p:sp>
      <p:sp>
        <p:nvSpPr>
          <p:cNvPr id="33" name="Textfeld 32">
            <a:extLst>
              <a:ext uri="{FF2B5EF4-FFF2-40B4-BE49-F238E27FC236}">
                <a16:creationId xmlns:a16="http://schemas.microsoft.com/office/drawing/2014/main" id="{9B8DF556-FCAD-0B65-1741-1931532B49B2}"/>
              </a:ext>
            </a:extLst>
          </p:cNvPr>
          <p:cNvSpPr txBox="1"/>
          <p:nvPr/>
        </p:nvSpPr>
        <p:spPr>
          <a:xfrm>
            <a:off x="6096000" y="5323348"/>
            <a:ext cx="1651218" cy="349578"/>
          </a:xfrm>
          <a:prstGeom prst="rect">
            <a:avLst/>
          </a:prstGeom>
          <a:noFill/>
        </p:spPr>
        <p:txBody>
          <a:bodyPr wrap="square" lIns="0" tIns="0" rIns="0" bIns="0" rtlCol="0">
            <a:noAutofit/>
          </a:bodyPr>
          <a:lstStyle/>
          <a:p>
            <a:pPr algn="ctr">
              <a:lnSpc>
                <a:spcPts val="1900"/>
              </a:lnSpc>
              <a:buSzPct val="120000"/>
            </a:pPr>
            <a:r>
              <a:rPr lang="de-DE" sz="1180" dirty="0"/>
              <a:t>Fachportale &amp; Events</a:t>
            </a:r>
          </a:p>
        </p:txBody>
      </p:sp>
      <p:sp>
        <p:nvSpPr>
          <p:cNvPr id="36" name="Textfeld 35">
            <a:extLst>
              <a:ext uri="{FF2B5EF4-FFF2-40B4-BE49-F238E27FC236}">
                <a16:creationId xmlns:a16="http://schemas.microsoft.com/office/drawing/2014/main" id="{B22BB56A-DC5F-C4FB-C9F6-E137FA75BA3A}"/>
              </a:ext>
            </a:extLst>
          </p:cNvPr>
          <p:cNvSpPr txBox="1"/>
          <p:nvPr/>
        </p:nvSpPr>
        <p:spPr>
          <a:xfrm>
            <a:off x="9768408" y="4100888"/>
            <a:ext cx="1130241" cy="349578"/>
          </a:xfrm>
          <a:prstGeom prst="rect">
            <a:avLst/>
          </a:prstGeom>
          <a:noFill/>
        </p:spPr>
        <p:txBody>
          <a:bodyPr wrap="square" lIns="0" tIns="0" rIns="0" bIns="0" rtlCol="0">
            <a:noAutofit/>
          </a:bodyPr>
          <a:lstStyle/>
          <a:p>
            <a:pPr algn="ctr">
              <a:lnSpc>
                <a:spcPts val="1900"/>
              </a:lnSpc>
              <a:buSzPct val="120000"/>
            </a:pPr>
            <a:r>
              <a:rPr lang="de-DE" sz="1180" dirty="0"/>
              <a:t>Tiermedizin</a:t>
            </a:r>
          </a:p>
        </p:txBody>
      </p:sp>
      <p:sp>
        <p:nvSpPr>
          <p:cNvPr id="37" name="Textfeld 36">
            <a:extLst>
              <a:ext uri="{FF2B5EF4-FFF2-40B4-BE49-F238E27FC236}">
                <a16:creationId xmlns:a16="http://schemas.microsoft.com/office/drawing/2014/main" id="{1375ED21-22DE-3E68-1FE4-449955B7E6ED}"/>
              </a:ext>
            </a:extLst>
          </p:cNvPr>
          <p:cNvSpPr txBox="1"/>
          <p:nvPr/>
        </p:nvSpPr>
        <p:spPr>
          <a:xfrm>
            <a:off x="8012441" y="4096072"/>
            <a:ext cx="1130241" cy="349578"/>
          </a:xfrm>
          <a:prstGeom prst="rect">
            <a:avLst/>
          </a:prstGeom>
          <a:noFill/>
        </p:spPr>
        <p:txBody>
          <a:bodyPr wrap="square" lIns="0" tIns="0" rIns="0" bIns="0" rtlCol="0">
            <a:noAutofit/>
          </a:bodyPr>
          <a:lstStyle/>
          <a:p>
            <a:pPr algn="ctr">
              <a:lnSpc>
                <a:spcPts val="1900"/>
              </a:lnSpc>
              <a:buSzPct val="120000"/>
            </a:pPr>
            <a:r>
              <a:rPr lang="de-DE" sz="1180" dirty="0"/>
              <a:t>Recht</a:t>
            </a:r>
          </a:p>
        </p:txBody>
      </p:sp>
      <p:sp>
        <p:nvSpPr>
          <p:cNvPr id="38" name="Textfeld 37">
            <a:extLst>
              <a:ext uri="{FF2B5EF4-FFF2-40B4-BE49-F238E27FC236}">
                <a16:creationId xmlns:a16="http://schemas.microsoft.com/office/drawing/2014/main" id="{2CC8190B-8AC5-9806-7438-0D0756D68C91}"/>
              </a:ext>
            </a:extLst>
          </p:cNvPr>
          <p:cNvSpPr txBox="1"/>
          <p:nvPr/>
        </p:nvSpPr>
        <p:spPr>
          <a:xfrm>
            <a:off x="6383227"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Medizin</a:t>
            </a:r>
          </a:p>
        </p:txBody>
      </p:sp>
      <p:sp>
        <p:nvSpPr>
          <p:cNvPr id="39" name="Textfeld 38">
            <a:extLst>
              <a:ext uri="{FF2B5EF4-FFF2-40B4-BE49-F238E27FC236}">
                <a16:creationId xmlns:a16="http://schemas.microsoft.com/office/drawing/2014/main" id="{19E53C99-590E-D7EB-BBB4-EF368E72DD0E}"/>
              </a:ext>
            </a:extLst>
          </p:cNvPr>
          <p:cNvSpPr txBox="1"/>
          <p:nvPr/>
        </p:nvSpPr>
        <p:spPr>
          <a:xfrm>
            <a:off x="4695665"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Industrie</a:t>
            </a:r>
          </a:p>
        </p:txBody>
      </p:sp>
      <p:sp>
        <p:nvSpPr>
          <p:cNvPr id="40" name="Textfeld 39">
            <a:extLst>
              <a:ext uri="{FF2B5EF4-FFF2-40B4-BE49-F238E27FC236}">
                <a16:creationId xmlns:a16="http://schemas.microsoft.com/office/drawing/2014/main" id="{581BDCB4-055E-B96A-6C80-A7F3BB4A7C90}"/>
              </a:ext>
            </a:extLst>
          </p:cNvPr>
          <p:cNvSpPr txBox="1"/>
          <p:nvPr/>
        </p:nvSpPr>
        <p:spPr>
          <a:xfrm>
            <a:off x="3041037" y="4077686"/>
            <a:ext cx="1130241" cy="349578"/>
          </a:xfrm>
          <a:prstGeom prst="rect">
            <a:avLst/>
          </a:prstGeom>
          <a:noFill/>
        </p:spPr>
        <p:txBody>
          <a:bodyPr wrap="square" lIns="0" tIns="0" rIns="0" bIns="0" rtlCol="0">
            <a:noAutofit/>
          </a:bodyPr>
          <a:lstStyle/>
          <a:p>
            <a:pPr algn="ctr">
              <a:lnSpc>
                <a:spcPts val="1900"/>
              </a:lnSpc>
              <a:buSzPct val="120000"/>
            </a:pPr>
            <a:r>
              <a:rPr lang="de-DE" sz="1180" dirty="0"/>
              <a:t>Handwerk</a:t>
            </a:r>
          </a:p>
        </p:txBody>
      </p:sp>
      <p:sp>
        <p:nvSpPr>
          <p:cNvPr id="41" name="Textfeld 40">
            <a:extLst>
              <a:ext uri="{FF2B5EF4-FFF2-40B4-BE49-F238E27FC236}">
                <a16:creationId xmlns:a16="http://schemas.microsoft.com/office/drawing/2014/main" id="{E7598721-CC69-F021-7D98-28B159D2BA23}"/>
              </a:ext>
            </a:extLst>
          </p:cNvPr>
          <p:cNvSpPr txBox="1"/>
          <p:nvPr/>
        </p:nvSpPr>
        <p:spPr>
          <a:xfrm>
            <a:off x="6372678" y="2886598"/>
            <a:ext cx="1130241" cy="349578"/>
          </a:xfrm>
          <a:prstGeom prst="rect">
            <a:avLst/>
          </a:prstGeom>
          <a:noFill/>
        </p:spPr>
        <p:txBody>
          <a:bodyPr wrap="square" lIns="0" tIns="0" rIns="0" bIns="0" rtlCol="0">
            <a:noAutofit/>
          </a:bodyPr>
          <a:lstStyle/>
          <a:p>
            <a:pPr algn="ctr">
              <a:lnSpc>
                <a:spcPts val="1900"/>
              </a:lnSpc>
              <a:buSzPct val="120000"/>
            </a:pPr>
            <a:r>
              <a:rPr lang="de-DE" sz="1180" dirty="0"/>
              <a:t>Bewerben</a:t>
            </a:r>
          </a:p>
        </p:txBody>
      </p:sp>
      <p:sp>
        <p:nvSpPr>
          <p:cNvPr id="42" name="Textfeld 41">
            <a:extLst>
              <a:ext uri="{FF2B5EF4-FFF2-40B4-BE49-F238E27FC236}">
                <a16:creationId xmlns:a16="http://schemas.microsoft.com/office/drawing/2014/main" id="{C1B2E2CC-A6E4-6BDC-2D50-E3B33332A535}"/>
              </a:ext>
            </a:extLst>
          </p:cNvPr>
          <p:cNvSpPr txBox="1"/>
          <p:nvPr/>
        </p:nvSpPr>
        <p:spPr>
          <a:xfrm>
            <a:off x="2955168"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Marken</a:t>
            </a:r>
          </a:p>
        </p:txBody>
      </p:sp>
      <p:sp>
        <p:nvSpPr>
          <p:cNvPr id="43" name="Textfeld 42">
            <a:extLst>
              <a:ext uri="{FF2B5EF4-FFF2-40B4-BE49-F238E27FC236}">
                <a16:creationId xmlns:a16="http://schemas.microsoft.com/office/drawing/2014/main" id="{C8631A3D-A9BB-329D-4B34-88FBA9D5A7CC}"/>
              </a:ext>
            </a:extLst>
          </p:cNvPr>
          <p:cNvSpPr txBox="1"/>
          <p:nvPr/>
        </p:nvSpPr>
        <p:spPr>
          <a:xfrm>
            <a:off x="1343461"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Leistungen</a:t>
            </a:r>
          </a:p>
        </p:txBody>
      </p:sp>
      <p:pic>
        <p:nvPicPr>
          <p:cNvPr id="2" name="Grafik 1">
            <a:extLst>
              <a:ext uri="{FF2B5EF4-FFF2-40B4-BE49-F238E27FC236}">
                <a16:creationId xmlns:a16="http://schemas.microsoft.com/office/drawing/2014/main" id="{7B6EFE60-D393-AF08-19E9-83AF25CB83F2}"/>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5736000" y="5620346"/>
            <a:ext cx="720000" cy="720000"/>
          </a:xfrm>
          <a:prstGeom prst="rect">
            <a:avLst/>
          </a:prstGeom>
        </p:spPr>
      </p:pic>
      <p:sp>
        <p:nvSpPr>
          <p:cNvPr id="7" name="Textfeld 6">
            <a:extLst>
              <a:ext uri="{FF2B5EF4-FFF2-40B4-BE49-F238E27FC236}">
                <a16:creationId xmlns:a16="http://schemas.microsoft.com/office/drawing/2014/main" id="{81F2D905-9D2C-BFB8-EA97-1259D28CD10B}"/>
              </a:ext>
            </a:extLst>
          </p:cNvPr>
          <p:cNvSpPr txBox="1"/>
          <p:nvPr/>
        </p:nvSpPr>
        <p:spPr>
          <a:xfrm>
            <a:off x="9289412" y="5317225"/>
            <a:ext cx="2088232" cy="349578"/>
          </a:xfrm>
          <a:prstGeom prst="rect">
            <a:avLst/>
          </a:prstGeom>
          <a:noFill/>
        </p:spPr>
        <p:txBody>
          <a:bodyPr wrap="square" lIns="0" tIns="0" rIns="0" bIns="0" rtlCol="0">
            <a:noAutofit/>
          </a:bodyPr>
          <a:lstStyle/>
          <a:p>
            <a:pPr algn="ctr">
              <a:lnSpc>
                <a:spcPts val="1900"/>
              </a:lnSpc>
              <a:buSzPct val="120000"/>
            </a:pPr>
            <a:r>
              <a:rPr lang="de-DE" sz="1180" dirty="0"/>
              <a:t>Recruiting &amp; </a:t>
            </a:r>
          </a:p>
          <a:p>
            <a:pPr algn="ctr">
              <a:lnSpc>
                <a:spcPts val="1900"/>
              </a:lnSpc>
              <a:buSzPct val="120000"/>
            </a:pPr>
            <a:r>
              <a:rPr lang="de-DE" sz="1180" dirty="0" err="1"/>
              <a:t>Employer</a:t>
            </a:r>
            <a:r>
              <a:rPr lang="de-DE" sz="1180" dirty="0"/>
              <a:t> Branding</a:t>
            </a:r>
          </a:p>
        </p:txBody>
      </p:sp>
      <p:sp>
        <p:nvSpPr>
          <p:cNvPr id="9" name="Textfeld 8">
            <a:extLst>
              <a:ext uri="{FF2B5EF4-FFF2-40B4-BE49-F238E27FC236}">
                <a16:creationId xmlns:a16="http://schemas.microsoft.com/office/drawing/2014/main" id="{C11F81B3-8A81-D58F-6882-88D8C3AF2EF3}"/>
              </a:ext>
            </a:extLst>
          </p:cNvPr>
          <p:cNvSpPr txBox="1"/>
          <p:nvPr/>
        </p:nvSpPr>
        <p:spPr>
          <a:xfrm>
            <a:off x="7801688" y="5323348"/>
            <a:ext cx="1651217" cy="349578"/>
          </a:xfrm>
          <a:prstGeom prst="rect">
            <a:avLst/>
          </a:prstGeom>
          <a:noFill/>
        </p:spPr>
        <p:txBody>
          <a:bodyPr wrap="square" lIns="0" tIns="0" rIns="0" bIns="0" rtlCol="0">
            <a:noAutofit/>
          </a:bodyPr>
          <a:lstStyle/>
          <a:p>
            <a:pPr algn="ctr">
              <a:lnSpc>
                <a:spcPts val="1900"/>
              </a:lnSpc>
              <a:buSzPct val="120000"/>
            </a:pPr>
            <a:r>
              <a:rPr lang="de-DE" sz="1180" dirty="0"/>
              <a:t>Marketing &amp; Services</a:t>
            </a:r>
          </a:p>
        </p:txBody>
      </p:sp>
    </p:spTree>
    <p:extLst>
      <p:ext uri="{BB962C8B-B14F-4D97-AF65-F5344CB8AC3E}">
        <p14:creationId xmlns:p14="http://schemas.microsoft.com/office/powerpoint/2010/main" val="3149823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CA3A4C0-BAF7-C326-10CB-50B52F5E36D9}"/>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CC4C515D-9A85-F2DD-7FD7-0F8F6A9D414A}"/>
              </a:ext>
            </a:extLst>
          </p:cNvPr>
          <p:cNvSpPr/>
          <p:nvPr/>
        </p:nvSpPr>
        <p:spPr>
          <a:xfrm>
            <a:off x="0" y="0"/>
            <a:ext cx="12192000" cy="19812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extLst>
              <a:ext uri="{FF2B5EF4-FFF2-40B4-BE49-F238E27FC236}">
                <a16:creationId xmlns:a16="http://schemas.microsoft.com/office/drawing/2014/main" id="{D8CD310F-93AD-8B03-EF2B-EF7B1A503E8C}"/>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Kopiervorlagen für Icons – Lichtblau</a:t>
            </a:r>
          </a:p>
        </p:txBody>
      </p:sp>
      <p:sp>
        <p:nvSpPr>
          <p:cNvPr id="5" name="Textfeld 4">
            <a:extLst>
              <a:ext uri="{FF2B5EF4-FFF2-40B4-BE49-F238E27FC236}">
                <a16:creationId xmlns:a16="http://schemas.microsoft.com/office/drawing/2014/main" id="{BB797D0A-0E14-22A9-592E-AFF4DCC7717D}"/>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Das gewünschte Icon auswählen und mit [Strg]+[C] kopieren – danach auf der Zielfolie mit [Strg]+[V] einfügen und positionieren.</a:t>
            </a:r>
          </a:p>
        </p:txBody>
      </p:sp>
      <p:pic>
        <p:nvPicPr>
          <p:cNvPr id="3" name="Grafik 2">
            <a:extLst>
              <a:ext uri="{FF2B5EF4-FFF2-40B4-BE49-F238E27FC236}">
                <a16:creationId xmlns:a16="http://schemas.microsoft.com/office/drawing/2014/main" id="{6A90F3FD-138E-2E0D-7BE0-45E4C3ED98C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861852" y="2132856"/>
            <a:ext cx="720000" cy="720000"/>
          </a:xfrm>
          <a:prstGeom prst="rect">
            <a:avLst/>
          </a:prstGeom>
        </p:spPr>
      </p:pic>
      <p:pic>
        <p:nvPicPr>
          <p:cNvPr id="8" name="Grafik 7">
            <a:extLst>
              <a:ext uri="{FF2B5EF4-FFF2-40B4-BE49-F238E27FC236}">
                <a16:creationId xmlns:a16="http://schemas.microsoft.com/office/drawing/2014/main" id="{C6B18C2C-56FC-5899-F973-2810DEC88E1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45376" y="2154072"/>
            <a:ext cx="720000" cy="720000"/>
          </a:xfrm>
          <a:prstGeom prst="rect">
            <a:avLst/>
          </a:prstGeom>
        </p:spPr>
      </p:pic>
      <p:pic>
        <p:nvPicPr>
          <p:cNvPr id="10" name="Grafik 9">
            <a:extLst>
              <a:ext uri="{FF2B5EF4-FFF2-40B4-BE49-F238E27FC236}">
                <a16:creationId xmlns:a16="http://schemas.microsoft.com/office/drawing/2014/main" id="{B898F1AA-C8FA-7299-8D1C-847E11E65C1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94804" y="3331488"/>
            <a:ext cx="720000" cy="720000"/>
          </a:xfrm>
          <a:prstGeom prst="rect">
            <a:avLst/>
          </a:prstGeom>
        </p:spPr>
      </p:pic>
      <p:pic>
        <p:nvPicPr>
          <p:cNvPr id="12" name="Grafik 11">
            <a:extLst>
              <a:ext uri="{FF2B5EF4-FFF2-40B4-BE49-F238E27FC236}">
                <a16:creationId xmlns:a16="http://schemas.microsoft.com/office/drawing/2014/main" id="{96E6AC34-6DFB-D3F3-6CAE-A204A3BA90D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78328" y="3331488"/>
            <a:ext cx="720000" cy="720000"/>
          </a:xfrm>
          <a:prstGeom prst="rect">
            <a:avLst/>
          </a:prstGeom>
        </p:spPr>
      </p:pic>
      <p:pic>
        <p:nvPicPr>
          <p:cNvPr id="14" name="Grafik 13">
            <a:extLst>
              <a:ext uri="{FF2B5EF4-FFF2-40B4-BE49-F238E27FC236}">
                <a16:creationId xmlns:a16="http://schemas.microsoft.com/office/drawing/2014/main" id="{0916BABB-CC95-4AE7-7C82-7E5BCD7C3E3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1852" y="3331488"/>
            <a:ext cx="720000" cy="720000"/>
          </a:xfrm>
          <a:prstGeom prst="rect">
            <a:avLst/>
          </a:prstGeom>
        </p:spPr>
      </p:pic>
      <p:pic>
        <p:nvPicPr>
          <p:cNvPr id="16" name="Grafik 15">
            <a:extLst>
              <a:ext uri="{FF2B5EF4-FFF2-40B4-BE49-F238E27FC236}">
                <a16:creationId xmlns:a16="http://schemas.microsoft.com/office/drawing/2014/main" id="{4908CEF5-E74C-96D6-E974-86FF74794DF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228900" y="3331488"/>
            <a:ext cx="720000" cy="720000"/>
          </a:xfrm>
          <a:prstGeom prst="rect">
            <a:avLst/>
          </a:prstGeom>
        </p:spPr>
      </p:pic>
      <p:pic>
        <p:nvPicPr>
          <p:cNvPr id="18" name="Grafik 17">
            <a:extLst>
              <a:ext uri="{FF2B5EF4-FFF2-40B4-BE49-F238E27FC236}">
                <a16:creationId xmlns:a16="http://schemas.microsoft.com/office/drawing/2014/main" id="{57738FCB-5774-D219-1B5F-15D83DB53DA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545376" y="3331488"/>
            <a:ext cx="720000" cy="720000"/>
          </a:xfrm>
          <a:prstGeom prst="rect">
            <a:avLst/>
          </a:prstGeom>
        </p:spPr>
      </p:pic>
      <p:pic>
        <p:nvPicPr>
          <p:cNvPr id="20" name="Grafik 19">
            <a:extLst>
              <a:ext uri="{FF2B5EF4-FFF2-40B4-BE49-F238E27FC236}">
                <a16:creationId xmlns:a16="http://schemas.microsoft.com/office/drawing/2014/main" id="{98FA3C93-E426-E65B-6554-98E12974ECE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912424" y="3378715"/>
            <a:ext cx="720000" cy="720000"/>
          </a:xfrm>
          <a:prstGeom prst="rect">
            <a:avLst/>
          </a:prstGeom>
        </p:spPr>
      </p:pic>
      <p:pic>
        <p:nvPicPr>
          <p:cNvPr id="22" name="Grafik 21">
            <a:extLst>
              <a:ext uri="{FF2B5EF4-FFF2-40B4-BE49-F238E27FC236}">
                <a16:creationId xmlns:a16="http://schemas.microsoft.com/office/drawing/2014/main" id="{119A71B8-A473-C232-BAE7-CE0CD2CD9ED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525236" y="4664557"/>
            <a:ext cx="720000" cy="720000"/>
          </a:xfrm>
          <a:prstGeom prst="rect">
            <a:avLst/>
          </a:prstGeom>
        </p:spPr>
      </p:pic>
      <p:pic>
        <p:nvPicPr>
          <p:cNvPr id="48" name="Grafik 47">
            <a:extLst>
              <a:ext uri="{FF2B5EF4-FFF2-40B4-BE49-F238E27FC236}">
                <a16:creationId xmlns:a16="http://schemas.microsoft.com/office/drawing/2014/main" id="{66544713-10D4-B5EB-6F30-EB9AA549C58F}"/>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173448" y="4603348"/>
            <a:ext cx="720000" cy="720000"/>
          </a:xfrm>
          <a:prstGeom prst="rect">
            <a:avLst/>
          </a:prstGeom>
        </p:spPr>
      </p:pic>
      <p:pic>
        <p:nvPicPr>
          <p:cNvPr id="50" name="Grafik 49">
            <a:extLst>
              <a:ext uri="{FF2B5EF4-FFF2-40B4-BE49-F238E27FC236}">
                <a16:creationId xmlns:a16="http://schemas.microsoft.com/office/drawing/2014/main" id="{2EE558CD-AFA7-FA86-0ED5-E007839CC991}"/>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861852" y="4562810"/>
            <a:ext cx="720000" cy="720000"/>
          </a:xfrm>
          <a:prstGeom prst="rect">
            <a:avLst/>
          </a:prstGeom>
        </p:spPr>
      </p:pic>
      <p:pic>
        <p:nvPicPr>
          <p:cNvPr id="52" name="Grafik 51">
            <a:extLst>
              <a:ext uri="{FF2B5EF4-FFF2-40B4-BE49-F238E27FC236}">
                <a16:creationId xmlns:a16="http://schemas.microsoft.com/office/drawing/2014/main" id="{BFA7AAFA-8830-0C6F-8975-60073DDDE54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545376" y="4664557"/>
            <a:ext cx="720000" cy="720000"/>
          </a:xfrm>
          <a:prstGeom prst="rect">
            <a:avLst/>
          </a:prstGeom>
        </p:spPr>
      </p:pic>
      <p:pic>
        <p:nvPicPr>
          <p:cNvPr id="54" name="Grafik 53">
            <a:extLst>
              <a:ext uri="{FF2B5EF4-FFF2-40B4-BE49-F238E27FC236}">
                <a16:creationId xmlns:a16="http://schemas.microsoft.com/office/drawing/2014/main" id="{8CFF84D3-6AC3-C7FB-A912-646B200F8EAE}"/>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228900" y="4553081"/>
            <a:ext cx="720000" cy="720000"/>
          </a:xfrm>
          <a:prstGeom prst="rect">
            <a:avLst/>
          </a:prstGeom>
        </p:spPr>
      </p:pic>
      <p:pic>
        <p:nvPicPr>
          <p:cNvPr id="56" name="Grafik 55">
            <a:extLst>
              <a:ext uri="{FF2B5EF4-FFF2-40B4-BE49-F238E27FC236}">
                <a16:creationId xmlns:a16="http://schemas.microsoft.com/office/drawing/2014/main" id="{AB4C71A8-2AE0-DD7C-D371-FBAF28279A82}"/>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9912424" y="4533409"/>
            <a:ext cx="720000" cy="720000"/>
          </a:xfrm>
          <a:prstGeom prst="rect">
            <a:avLst/>
          </a:prstGeom>
        </p:spPr>
      </p:pic>
      <p:sp>
        <p:nvSpPr>
          <p:cNvPr id="29" name="Textfeld 28">
            <a:extLst>
              <a:ext uri="{FF2B5EF4-FFF2-40B4-BE49-F238E27FC236}">
                <a16:creationId xmlns:a16="http://schemas.microsoft.com/office/drawing/2014/main" id="{04738E6C-C3FF-71C1-437A-8A571A1B66F8}"/>
              </a:ext>
            </a:extLst>
          </p:cNvPr>
          <p:cNvSpPr txBox="1"/>
          <p:nvPr/>
        </p:nvSpPr>
        <p:spPr>
          <a:xfrm>
            <a:off x="3893448" y="2886598"/>
            <a:ext cx="2479230" cy="349578"/>
          </a:xfrm>
          <a:prstGeom prst="rect">
            <a:avLst/>
          </a:prstGeom>
          <a:noFill/>
        </p:spPr>
        <p:txBody>
          <a:bodyPr wrap="square" lIns="0" tIns="0" rIns="0" bIns="0" rtlCol="0">
            <a:noAutofit/>
          </a:bodyPr>
          <a:lstStyle/>
          <a:p>
            <a:pPr algn="ctr">
              <a:lnSpc>
                <a:spcPts val="1900"/>
              </a:lnSpc>
              <a:buSzPct val="120000"/>
            </a:pPr>
            <a:r>
              <a:rPr lang="de-DE" sz="1180" dirty="0"/>
              <a:t>Beständige Weiterentwicklung</a:t>
            </a:r>
          </a:p>
        </p:txBody>
      </p:sp>
      <p:sp>
        <p:nvSpPr>
          <p:cNvPr id="30" name="Textfeld 29">
            <a:extLst>
              <a:ext uri="{FF2B5EF4-FFF2-40B4-BE49-F238E27FC236}">
                <a16:creationId xmlns:a16="http://schemas.microsoft.com/office/drawing/2014/main" id="{D0BDBA06-1446-823F-4418-2FA42AAEC82B}"/>
              </a:ext>
            </a:extLst>
          </p:cNvPr>
          <p:cNvSpPr txBox="1"/>
          <p:nvPr/>
        </p:nvSpPr>
        <p:spPr>
          <a:xfrm>
            <a:off x="920162" y="4077686"/>
            <a:ext cx="1760490" cy="349578"/>
          </a:xfrm>
          <a:prstGeom prst="rect">
            <a:avLst/>
          </a:prstGeom>
          <a:noFill/>
        </p:spPr>
        <p:txBody>
          <a:bodyPr wrap="square" lIns="0" tIns="0" rIns="0" bIns="0" rtlCol="0">
            <a:noAutofit/>
          </a:bodyPr>
          <a:lstStyle/>
          <a:p>
            <a:pPr algn="ctr">
              <a:lnSpc>
                <a:spcPts val="1900"/>
              </a:lnSpc>
              <a:buSzPct val="120000"/>
            </a:pPr>
            <a:r>
              <a:rPr lang="de-DE" sz="1180" dirty="0"/>
              <a:t>Automotive Mobility</a:t>
            </a:r>
          </a:p>
        </p:txBody>
      </p:sp>
      <p:sp>
        <p:nvSpPr>
          <p:cNvPr id="31" name="Textfeld 30">
            <a:extLst>
              <a:ext uri="{FF2B5EF4-FFF2-40B4-BE49-F238E27FC236}">
                <a16:creationId xmlns:a16="http://schemas.microsoft.com/office/drawing/2014/main" id="{DEE8AB09-5E33-1AB3-1CE4-5127E5008484}"/>
              </a:ext>
            </a:extLst>
          </p:cNvPr>
          <p:cNvSpPr txBox="1"/>
          <p:nvPr/>
        </p:nvSpPr>
        <p:spPr>
          <a:xfrm>
            <a:off x="4666399"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Medienmarken</a:t>
            </a:r>
          </a:p>
        </p:txBody>
      </p:sp>
      <p:sp>
        <p:nvSpPr>
          <p:cNvPr id="32" name="Textfeld 31">
            <a:extLst>
              <a:ext uri="{FF2B5EF4-FFF2-40B4-BE49-F238E27FC236}">
                <a16:creationId xmlns:a16="http://schemas.microsoft.com/office/drawing/2014/main" id="{48C8F873-BA86-41DF-6497-7209A3BD2E3B}"/>
              </a:ext>
            </a:extLst>
          </p:cNvPr>
          <p:cNvSpPr txBox="1"/>
          <p:nvPr/>
        </p:nvSpPr>
        <p:spPr>
          <a:xfrm>
            <a:off x="5370874" y="6319782"/>
            <a:ext cx="1450252" cy="349578"/>
          </a:xfrm>
          <a:prstGeom prst="rect">
            <a:avLst/>
          </a:prstGeom>
          <a:noFill/>
        </p:spPr>
        <p:txBody>
          <a:bodyPr wrap="square" lIns="0" tIns="0" rIns="0" bIns="0" rtlCol="0">
            <a:noAutofit/>
          </a:bodyPr>
          <a:lstStyle/>
          <a:p>
            <a:pPr algn="ctr">
              <a:lnSpc>
                <a:spcPts val="1900"/>
              </a:lnSpc>
              <a:buSzPct val="120000"/>
            </a:pPr>
            <a:r>
              <a:rPr lang="de-DE" sz="1180" dirty="0"/>
              <a:t>Verzeichnismarken</a:t>
            </a:r>
          </a:p>
        </p:txBody>
      </p:sp>
      <p:sp>
        <p:nvSpPr>
          <p:cNvPr id="33" name="Textfeld 32">
            <a:extLst>
              <a:ext uri="{FF2B5EF4-FFF2-40B4-BE49-F238E27FC236}">
                <a16:creationId xmlns:a16="http://schemas.microsoft.com/office/drawing/2014/main" id="{4E8BF6BD-067E-5431-269D-0D605D68D169}"/>
              </a:ext>
            </a:extLst>
          </p:cNvPr>
          <p:cNvSpPr txBox="1"/>
          <p:nvPr/>
        </p:nvSpPr>
        <p:spPr>
          <a:xfrm>
            <a:off x="6096000" y="5323348"/>
            <a:ext cx="1651218" cy="349578"/>
          </a:xfrm>
          <a:prstGeom prst="rect">
            <a:avLst/>
          </a:prstGeom>
          <a:noFill/>
        </p:spPr>
        <p:txBody>
          <a:bodyPr wrap="square" lIns="0" tIns="0" rIns="0" bIns="0" rtlCol="0">
            <a:noAutofit/>
          </a:bodyPr>
          <a:lstStyle/>
          <a:p>
            <a:pPr algn="ctr">
              <a:lnSpc>
                <a:spcPts val="1900"/>
              </a:lnSpc>
              <a:buSzPct val="120000"/>
            </a:pPr>
            <a:r>
              <a:rPr lang="de-DE" sz="1180" dirty="0"/>
              <a:t>Fachportale &amp; Events</a:t>
            </a:r>
          </a:p>
        </p:txBody>
      </p:sp>
      <p:sp>
        <p:nvSpPr>
          <p:cNvPr id="36" name="Textfeld 35">
            <a:extLst>
              <a:ext uri="{FF2B5EF4-FFF2-40B4-BE49-F238E27FC236}">
                <a16:creationId xmlns:a16="http://schemas.microsoft.com/office/drawing/2014/main" id="{A67C3143-CC1F-4911-8819-57F6C92B1E66}"/>
              </a:ext>
            </a:extLst>
          </p:cNvPr>
          <p:cNvSpPr txBox="1"/>
          <p:nvPr/>
        </p:nvSpPr>
        <p:spPr>
          <a:xfrm>
            <a:off x="9768408" y="4100888"/>
            <a:ext cx="1130241" cy="349578"/>
          </a:xfrm>
          <a:prstGeom prst="rect">
            <a:avLst/>
          </a:prstGeom>
          <a:noFill/>
        </p:spPr>
        <p:txBody>
          <a:bodyPr wrap="square" lIns="0" tIns="0" rIns="0" bIns="0" rtlCol="0">
            <a:noAutofit/>
          </a:bodyPr>
          <a:lstStyle/>
          <a:p>
            <a:pPr algn="ctr">
              <a:lnSpc>
                <a:spcPts val="1900"/>
              </a:lnSpc>
              <a:buSzPct val="120000"/>
            </a:pPr>
            <a:r>
              <a:rPr lang="de-DE" sz="1180" dirty="0"/>
              <a:t>Tiermedizin</a:t>
            </a:r>
          </a:p>
        </p:txBody>
      </p:sp>
      <p:sp>
        <p:nvSpPr>
          <p:cNvPr id="37" name="Textfeld 36">
            <a:extLst>
              <a:ext uri="{FF2B5EF4-FFF2-40B4-BE49-F238E27FC236}">
                <a16:creationId xmlns:a16="http://schemas.microsoft.com/office/drawing/2014/main" id="{AD0CB12C-3008-4C34-6179-52CF9819FD7F}"/>
              </a:ext>
            </a:extLst>
          </p:cNvPr>
          <p:cNvSpPr txBox="1"/>
          <p:nvPr/>
        </p:nvSpPr>
        <p:spPr>
          <a:xfrm>
            <a:off x="8012441" y="4096072"/>
            <a:ext cx="1130241" cy="349578"/>
          </a:xfrm>
          <a:prstGeom prst="rect">
            <a:avLst/>
          </a:prstGeom>
          <a:noFill/>
        </p:spPr>
        <p:txBody>
          <a:bodyPr wrap="square" lIns="0" tIns="0" rIns="0" bIns="0" rtlCol="0">
            <a:noAutofit/>
          </a:bodyPr>
          <a:lstStyle/>
          <a:p>
            <a:pPr algn="ctr">
              <a:lnSpc>
                <a:spcPts val="1900"/>
              </a:lnSpc>
              <a:buSzPct val="120000"/>
            </a:pPr>
            <a:r>
              <a:rPr lang="de-DE" sz="1180" dirty="0"/>
              <a:t>Recht</a:t>
            </a:r>
          </a:p>
        </p:txBody>
      </p:sp>
      <p:sp>
        <p:nvSpPr>
          <p:cNvPr id="38" name="Textfeld 37">
            <a:extLst>
              <a:ext uri="{FF2B5EF4-FFF2-40B4-BE49-F238E27FC236}">
                <a16:creationId xmlns:a16="http://schemas.microsoft.com/office/drawing/2014/main" id="{AAF7B7EF-2CE0-8614-1A92-2F298A9BC931}"/>
              </a:ext>
            </a:extLst>
          </p:cNvPr>
          <p:cNvSpPr txBox="1"/>
          <p:nvPr/>
        </p:nvSpPr>
        <p:spPr>
          <a:xfrm>
            <a:off x="6383227"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Medizin</a:t>
            </a:r>
          </a:p>
        </p:txBody>
      </p:sp>
      <p:sp>
        <p:nvSpPr>
          <p:cNvPr id="39" name="Textfeld 38">
            <a:extLst>
              <a:ext uri="{FF2B5EF4-FFF2-40B4-BE49-F238E27FC236}">
                <a16:creationId xmlns:a16="http://schemas.microsoft.com/office/drawing/2014/main" id="{4AD6BB0D-E078-8F5D-848D-CC2DF2BE1A79}"/>
              </a:ext>
            </a:extLst>
          </p:cNvPr>
          <p:cNvSpPr txBox="1"/>
          <p:nvPr/>
        </p:nvSpPr>
        <p:spPr>
          <a:xfrm>
            <a:off x="4695665" y="4098715"/>
            <a:ext cx="1130241" cy="349578"/>
          </a:xfrm>
          <a:prstGeom prst="rect">
            <a:avLst/>
          </a:prstGeom>
          <a:noFill/>
        </p:spPr>
        <p:txBody>
          <a:bodyPr wrap="square" lIns="0" tIns="0" rIns="0" bIns="0" rtlCol="0">
            <a:noAutofit/>
          </a:bodyPr>
          <a:lstStyle/>
          <a:p>
            <a:pPr algn="ctr">
              <a:lnSpc>
                <a:spcPts val="1900"/>
              </a:lnSpc>
              <a:buSzPct val="120000"/>
            </a:pPr>
            <a:r>
              <a:rPr lang="de-DE" sz="1180" dirty="0"/>
              <a:t>Industrie</a:t>
            </a:r>
          </a:p>
        </p:txBody>
      </p:sp>
      <p:sp>
        <p:nvSpPr>
          <p:cNvPr id="40" name="Textfeld 39">
            <a:extLst>
              <a:ext uri="{FF2B5EF4-FFF2-40B4-BE49-F238E27FC236}">
                <a16:creationId xmlns:a16="http://schemas.microsoft.com/office/drawing/2014/main" id="{45470E35-458D-5312-FDCE-019F77EDE885}"/>
              </a:ext>
            </a:extLst>
          </p:cNvPr>
          <p:cNvSpPr txBox="1"/>
          <p:nvPr/>
        </p:nvSpPr>
        <p:spPr>
          <a:xfrm>
            <a:off x="3041037" y="4077686"/>
            <a:ext cx="1130241" cy="349578"/>
          </a:xfrm>
          <a:prstGeom prst="rect">
            <a:avLst/>
          </a:prstGeom>
          <a:noFill/>
        </p:spPr>
        <p:txBody>
          <a:bodyPr wrap="square" lIns="0" tIns="0" rIns="0" bIns="0" rtlCol="0">
            <a:noAutofit/>
          </a:bodyPr>
          <a:lstStyle/>
          <a:p>
            <a:pPr algn="ctr">
              <a:lnSpc>
                <a:spcPts val="1900"/>
              </a:lnSpc>
              <a:buSzPct val="120000"/>
            </a:pPr>
            <a:r>
              <a:rPr lang="de-DE" sz="1180" dirty="0"/>
              <a:t>Handwerk</a:t>
            </a:r>
          </a:p>
        </p:txBody>
      </p:sp>
      <p:sp>
        <p:nvSpPr>
          <p:cNvPr id="41" name="Textfeld 40">
            <a:extLst>
              <a:ext uri="{FF2B5EF4-FFF2-40B4-BE49-F238E27FC236}">
                <a16:creationId xmlns:a16="http://schemas.microsoft.com/office/drawing/2014/main" id="{2E64702B-2AC8-13AF-B18A-3AEABD774E55}"/>
              </a:ext>
            </a:extLst>
          </p:cNvPr>
          <p:cNvSpPr txBox="1"/>
          <p:nvPr/>
        </p:nvSpPr>
        <p:spPr>
          <a:xfrm>
            <a:off x="6372678" y="2886598"/>
            <a:ext cx="1130241" cy="349578"/>
          </a:xfrm>
          <a:prstGeom prst="rect">
            <a:avLst/>
          </a:prstGeom>
          <a:noFill/>
        </p:spPr>
        <p:txBody>
          <a:bodyPr wrap="square" lIns="0" tIns="0" rIns="0" bIns="0" rtlCol="0">
            <a:noAutofit/>
          </a:bodyPr>
          <a:lstStyle/>
          <a:p>
            <a:pPr algn="ctr">
              <a:lnSpc>
                <a:spcPts val="1900"/>
              </a:lnSpc>
              <a:buSzPct val="120000"/>
            </a:pPr>
            <a:r>
              <a:rPr lang="de-DE" sz="1180" dirty="0"/>
              <a:t>Bewerben</a:t>
            </a:r>
          </a:p>
        </p:txBody>
      </p:sp>
      <p:sp>
        <p:nvSpPr>
          <p:cNvPr id="42" name="Textfeld 41">
            <a:extLst>
              <a:ext uri="{FF2B5EF4-FFF2-40B4-BE49-F238E27FC236}">
                <a16:creationId xmlns:a16="http://schemas.microsoft.com/office/drawing/2014/main" id="{3CB313B2-8B86-2B85-7D34-7AE51D98534F}"/>
              </a:ext>
            </a:extLst>
          </p:cNvPr>
          <p:cNvSpPr txBox="1"/>
          <p:nvPr/>
        </p:nvSpPr>
        <p:spPr>
          <a:xfrm>
            <a:off x="2955168"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Marken</a:t>
            </a:r>
          </a:p>
        </p:txBody>
      </p:sp>
      <p:sp>
        <p:nvSpPr>
          <p:cNvPr id="43" name="Textfeld 42">
            <a:extLst>
              <a:ext uri="{FF2B5EF4-FFF2-40B4-BE49-F238E27FC236}">
                <a16:creationId xmlns:a16="http://schemas.microsoft.com/office/drawing/2014/main" id="{59F29ACE-AD12-274A-5F06-9E37D81FB9B6}"/>
              </a:ext>
            </a:extLst>
          </p:cNvPr>
          <p:cNvSpPr txBox="1"/>
          <p:nvPr/>
        </p:nvSpPr>
        <p:spPr>
          <a:xfrm>
            <a:off x="1343461" y="5323348"/>
            <a:ext cx="1130241" cy="349578"/>
          </a:xfrm>
          <a:prstGeom prst="rect">
            <a:avLst/>
          </a:prstGeom>
          <a:noFill/>
        </p:spPr>
        <p:txBody>
          <a:bodyPr wrap="square" lIns="0" tIns="0" rIns="0" bIns="0" rtlCol="0">
            <a:noAutofit/>
          </a:bodyPr>
          <a:lstStyle/>
          <a:p>
            <a:pPr algn="ctr">
              <a:lnSpc>
                <a:spcPts val="1900"/>
              </a:lnSpc>
              <a:buSzPct val="120000"/>
            </a:pPr>
            <a:r>
              <a:rPr lang="de-DE" sz="1180" dirty="0"/>
              <a:t>Leistungen</a:t>
            </a:r>
          </a:p>
        </p:txBody>
      </p:sp>
      <p:pic>
        <p:nvPicPr>
          <p:cNvPr id="2" name="Grafik 1">
            <a:extLst>
              <a:ext uri="{FF2B5EF4-FFF2-40B4-BE49-F238E27FC236}">
                <a16:creationId xmlns:a16="http://schemas.microsoft.com/office/drawing/2014/main" id="{A4AE833B-79B0-08BF-26D6-CB7F7CEE6FF6}"/>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5736000" y="5620346"/>
            <a:ext cx="720000" cy="720000"/>
          </a:xfrm>
          <a:prstGeom prst="rect">
            <a:avLst/>
          </a:prstGeom>
        </p:spPr>
      </p:pic>
      <p:sp>
        <p:nvSpPr>
          <p:cNvPr id="7" name="Textfeld 6">
            <a:extLst>
              <a:ext uri="{FF2B5EF4-FFF2-40B4-BE49-F238E27FC236}">
                <a16:creationId xmlns:a16="http://schemas.microsoft.com/office/drawing/2014/main" id="{F84C642B-93EF-6E0C-7D41-9F7B3F08108C}"/>
              </a:ext>
            </a:extLst>
          </p:cNvPr>
          <p:cNvSpPr txBox="1"/>
          <p:nvPr/>
        </p:nvSpPr>
        <p:spPr>
          <a:xfrm>
            <a:off x="9289412" y="5317225"/>
            <a:ext cx="2088232" cy="349578"/>
          </a:xfrm>
          <a:prstGeom prst="rect">
            <a:avLst/>
          </a:prstGeom>
          <a:noFill/>
        </p:spPr>
        <p:txBody>
          <a:bodyPr wrap="square" lIns="0" tIns="0" rIns="0" bIns="0" rtlCol="0">
            <a:noAutofit/>
          </a:bodyPr>
          <a:lstStyle/>
          <a:p>
            <a:pPr algn="ctr">
              <a:lnSpc>
                <a:spcPts val="1900"/>
              </a:lnSpc>
              <a:buSzPct val="120000"/>
            </a:pPr>
            <a:r>
              <a:rPr lang="de-DE" sz="1180" dirty="0"/>
              <a:t>Recruiting &amp; </a:t>
            </a:r>
          </a:p>
          <a:p>
            <a:pPr algn="ctr">
              <a:lnSpc>
                <a:spcPts val="1900"/>
              </a:lnSpc>
              <a:buSzPct val="120000"/>
            </a:pPr>
            <a:r>
              <a:rPr lang="de-DE" sz="1180" dirty="0" err="1"/>
              <a:t>Employer</a:t>
            </a:r>
            <a:r>
              <a:rPr lang="de-DE" sz="1180" dirty="0"/>
              <a:t> Branding</a:t>
            </a:r>
          </a:p>
        </p:txBody>
      </p:sp>
      <p:sp>
        <p:nvSpPr>
          <p:cNvPr id="9" name="Textfeld 8">
            <a:extLst>
              <a:ext uri="{FF2B5EF4-FFF2-40B4-BE49-F238E27FC236}">
                <a16:creationId xmlns:a16="http://schemas.microsoft.com/office/drawing/2014/main" id="{32AC99AA-A472-2597-EB12-50CE0F6E178C}"/>
              </a:ext>
            </a:extLst>
          </p:cNvPr>
          <p:cNvSpPr txBox="1"/>
          <p:nvPr/>
        </p:nvSpPr>
        <p:spPr>
          <a:xfrm>
            <a:off x="7801688" y="5323348"/>
            <a:ext cx="1651217" cy="349578"/>
          </a:xfrm>
          <a:prstGeom prst="rect">
            <a:avLst/>
          </a:prstGeom>
          <a:noFill/>
        </p:spPr>
        <p:txBody>
          <a:bodyPr wrap="square" lIns="0" tIns="0" rIns="0" bIns="0" rtlCol="0">
            <a:noAutofit/>
          </a:bodyPr>
          <a:lstStyle/>
          <a:p>
            <a:pPr algn="ctr">
              <a:lnSpc>
                <a:spcPts val="1900"/>
              </a:lnSpc>
              <a:buSzPct val="120000"/>
            </a:pPr>
            <a:r>
              <a:rPr lang="de-DE" sz="1180" dirty="0"/>
              <a:t>Marketing &amp; Services</a:t>
            </a:r>
          </a:p>
        </p:txBody>
      </p:sp>
    </p:spTree>
    <p:extLst>
      <p:ext uri="{BB962C8B-B14F-4D97-AF65-F5344CB8AC3E}">
        <p14:creationId xmlns:p14="http://schemas.microsoft.com/office/powerpoint/2010/main" val="4202701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6AAC06B-36F4-28DD-CD47-DDD1343AA068}"/>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4430AE91-48B6-CE02-88D5-FC90C18ED59E}"/>
              </a:ext>
            </a:extLst>
          </p:cNvPr>
          <p:cNvSpPr>
            <a:spLocks noGrp="1"/>
          </p:cNvSpPr>
          <p:nvPr>
            <p:ph type="sldNum" sz="quarter" idx="12"/>
          </p:nvPr>
        </p:nvSpPr>
        <p:spPr/>
        <p:txBody>
          <a:bodyPr/>
          <a:lstStyle/>
          <a:p>
            <a:fld id="{37C5D616-58D9-4383-B779-2F6B9F396CA5}" type="slidenum">
              <a:rPr lang="de-DE" noProof="0" smtClean="0"/>
              <a:t>7</a:t>
            </a:fld>
            <a:endParaRPr lang="de-DE" noProof="0" dirty="0"/>
          </a:p>
        </p:txBody>
      </p:sp>
      <p:sp>
        <p:nvSpPr>
          <p:cNvPr id="4" name="Rechteck 3">
            <a:extLst>
              <a:ext uri="{FF2B5EF4-FFF2-40B4-BE49-F238E27FC236}">
                <a16:creationId xmlns:a16="http://schemas.microsoft.com/office/drawing/2014/main" id="{6A3F6475-C5B4-1B82-A552-2827B79421AA}"/>
              </a:ext>
            </a:extLst>
          </p:cNvPr>
          <p:cNvSpPr/>
          <p:nvPr/>
        </p:nvSpPr>
        <p:spPr>
          <a:xfrm>
            <a:off x="334962" y="1052206"/>
            <a:ext cx="2700000"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Textplatzhalter 2">
            <a:extLst>
              <a:ext uri="{FF2B5EF4-FFF2-40B4-BE49-F238E27FC236}">
                <a16:creationId xmlns:a16="http://schemas.microsoft.com/office/drawing/2014/main" id="{BDBEBD6F-D6D3-E939-3FB6-2CF0A310E0D2}"/>
              </a:ext>
            </a:extLst>
          </p:cNvPr>
          <p:cNvSpPr txBox="1">
            <a:spLocks/>
          </p:cNvSpPr>
          <p:nvPr/>
        </p:nvSpPr>
        <p:spPr>
          <a:xfrm>
            <a:off x="334962" y="256222"/>
            <a:ext cx="11522076" cy="612000"/>
          </a:xfrm>
          <a:prstGeom prst="rect">
            <a:avLst/>
          </a:prstGeom>
        </p:spPr>
        <p:txBody>
          <a:bodyPr lIns="0" tIns="0" rIns="0" bIns="0" anchor="t">
            <a:noAutofit/>
          </a:bodyPr>
          <a:lstStyle>
            <a:lvl1pPr marL="0" indent="0" algn="l" defTabSz="914400" rtl="0" eaLnBrk="1" latinLnBrk="0" hangingPunct="1">
              <a:lnSpc>
                <a:spcPct val="100000"/>
              </a:lnSpc>
              <a:spcBef>
                <a:spcPts val="0"/>
              </a:spcBef>
              <a:buFont typeface="Arial" panose="020B0604020202020204" pitchFamily="34" charset="0"/>
              <a:buNone/>
              <a:defRPr sz="3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dirty="0"/>
              <a:t>Headline für Seite mit Aufzählung Vertikal</a:t>
            </a:r>
          </a:p>
        </p:txBody>
      </p:sp>
      <p:sp>
        <p:nvSpPr>
          <p:cNvPr id="6" name="Rechteck 5">
            <a:extLst>
              <a:ext uri="{FF2B5EF4-FFF2-40B4-BE49-F238E27FC236}">
                <a16:creationId xmlns:a16="http://schemas.microsoft.com/office/drawing/2014/main" id="{694A9E23-B273-1A58-CED1-C7D4DEF0DDFE}"/>
              </a:ext>
            </a:extLst>
          </p:cNvPr>
          <p:cNvSpPr/>
          <p:nvPr/>
        </p:nvSpPr>
        <p:spPr>
          <a:xfrm>
            <a:off x="3258275" y="1075457"/>
            <a:ext cx="2700000"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7" name="Rechteck 6">
            <a:extLst>
              <a:ext uri="{FF2B5EF4-FFF2-40B4-BE49-F238E27FC236}">
                <a16:creationId xmlns:a16="http://schemas.microsoft.com/office/drawing/2014/main" id="{F38A8743-3D17-FDEA-58F9-8EF301D94DCE}"/>
              </a:ext>
            </a:extLst>
          </p:cNvPr>
          <p:cNvSpPr/>
          <p:nvPr/>
        </p:nvSpPr>
        <p:spPr>
          <a:xfrm>
            <a:off x="6233726" y="1052206"/>
            <a:ext cx="2700000"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Rechteck 7">
            <a:extLst>
              <a:ext uri="{FF2B5EF4-FFF2-40B4-BE49-F238E27FC236}">
                <a16:creationId xmlns:a16="http://schemas.microsoft.com/office/drawing/2014/main" id="{ADA28B1C-4C5E-E82F-E4FC-E6E1A698154E}"/>
              </a:ext>
            </a:extLst>
          </p:cNvPr>
          <p:cNvSpPr/>
          <p:nvPr/>
        </p:nvSpPr>
        <p:spPr>
          <a:xfrm>
            <a:off x="9157038" y="1052206"/>
            <a:ext cx="2700000"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9" name="Ellipse 8">
            <a:extLst>
              <a:ext uri="{FF2B5EF4-FFF2-40B4-BE49-F238E27FC236}">
                <a16:creationId xmlns:a16="http://schemas.microsoft.com/office/drawing/2014/main" id="{71179A9F-66B5-CC6E-258C-51D4F69A6149}"/>
              </a:ext>
            </a:extLst>
          </p:cNvPr>
          <p:cNvSpPr/>
          <p:nvPr/>
        </p:nvSpPr>
        <p:spPr>
          <a:xfrm>
            <a:off x="540343" y="125269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 name="Ellipse 9">
            <a:extLst>
              <a:ext uri="{FF2B5EF4-FFF2-40B4-BE49-F238E27FC236}">
                <a16:creationId xmlns:a16="http://schemas.microsoft.com/office/drawing/2014/main" id="{61AD6C10-D3E4-8071-7467-F3A555023F4C}"/>
              </a:ext>
            </a:extLst>
          </p:cNvPr>
          <p:cNvSpPr/>
          <p:nvPr/>
        </p:nvSpPr>
        <p:spPr>
          <a:xfrm>
            <a:off x="3460392" y="125269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1" name="Ellipse 10">
            <a:extLst>
              <a:ext uri="{FF2B5EF4-FFF2-40B4-BE49-F238E27FC236}">
                <a16:creationId xmlns:a16="http://schemas.microsoft.com/office/drawing/2014/main" id="{E9DE4CF0-5D09-A880-9E36-38F1910BA6F3}"/>
              </a:ext>
            </a:extLst>
          </p:cNvPr>
          <p:cNvSpPr/>
          <p:nvPr/>
        </p:nvSpPr>
        <p:spPr>
          <a:xfrm>
            <a:off x="6439119" y="125269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Ellipse 11">
            <a:extLst>
              <a:ext uri="{FF2B5EF4-FFF2-40B4-BE49-F238E27FC236}">
                <a16:creationId xmlns:a16="http://schemas.microsoft.com/office/drawing/2014/main" id="{6AF06D77-8CBC-5527-E420-E7981F7342A8}"/>
              </a:ext>
            </a:extLst>
          </p:cNvPr>
          <p:cNvSpPr/>
          <p:nvPr/>
        </p:nvSpPr>
        <p:spPr>
          <a:xfrm>
            <a:off x="9364058" y="1252696"/>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3" name="Grafik 12">
            <a:extLst>
              <a:ext uri="{FF2B5EF4-FFF2-40B4-BE49-F238E27FC236}">
                <a16:creationId xmlns:a16="http://schemas.microsoft.com/office/drawing/2014/main" id="{9CF4DE60-2240-CDC2-9400-577FCB53C434}"/>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642774" y="1357621"/>
            <a:ext cx="438150" cy="438150"/>
          </a:xfrm>
          <a:prstGeom prst="rect">
            <a:avLst/>
          </a:prstGeom>
        </p:spPr>
      </p:pic>
      <p:pic>
        <p:nvPicPr>
          <p:cNvPr id="14" name="Grafik 13">
            <a:extLst>
              <a:ext uri="{FF2B5EF4-FFF2-40B4-BE49-F238E27FC236}">
                <a16:creationId xmlns:a16="http://schemas.microsoft.com/office/drawing/2014/main" id="{0F4DB70E-D988-C177-6383-AE7FD3AF5B2E}"/>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601081" y="1357621"/>
            <a:ext cx="319087" cy="438150"/>
          </a:xfrm>
          <a:prstGeom prst="rect">
            <a:avLst/>
          </a:prstGeom>
        </p:spPr>
      </p:pic>
      <p:pic>
        <p:nvPicPr>
          <p:cNvPr id="15" name="Grafik 14">
            <a:extLst>
              <a:ext uri="{FF2B5EF4-FFF2-40B4-BE49-F238E27FC236}">
                <a16:creationId xmlns:a16="http://schemas.microsoft.com/office/drawing/2014/main" id="{528FCD43-011B-699E-609C-5AA1297B374C}"/>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62823" y="1430646"/>
            <a:ext cx="438150" cy="292100"/>
          </a:xfrm>
          <a:prstGeom prst="rect">
            <a:avLst/>
          </a:prstGeom>
        </p:spPr>
      </p:pic>
      <p:pic>
        <p:nvPicPr>
          <p:cNvPr id="16" name="Grafik 15">
            <a:extLst>
              <a:ext uri="{FF2B5EF4-FFF2-40B4-BE49-F238E27FC236}">
                <a16:creationId xmlns:a16="http://schemas.microsoft.com/office/drawing/2014/main" id="{8C146FBE-5E6D-6183-3609-999C6B9CEF9A}"/>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9543562" y="1357621"/>
            <a:ext cx="288992" cy="438150"/>
          </a:xfrm>
          <a:prstGeom prst="rect">
            <a:avLst/>
          </a:prstGeom>
        </p:spPr>
      </p:pic>
      <p:sp>
        <p:nvSpPr>
          <p:cNvPr id="17" name="Textplatzhalter 23">
            <a:extLst>
              <a:ext uri="{FF2B5EF4-FFF2-40B4-BE49-F238E27FC236}">
                <a16:creationId xmlns:a16="http://schemas.microsoft.com/office/drawing/2014/main" id="{DCD9817B-C916-305C-F5CC-8972F63A3CB1}"/>
              </a:ext>
            </a:extLst>
          </p:cNvPr>
          <p:cNvSpPr txBox="1">
            <a:spLocks/>
          </p:cNvSpPr>
          <p:nvPr/>
        </p:nvSpPr>
        <p:spPr>
          <a:xfrm>
            <a:off x="540343"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18" name="Textplatzhalter 23">
            <a:extLst>
              <a:ext uri="{FF2B5EF4-FFF2-40B4-BE49-F238E27FC236}">
                <a16:creationId xmlns:a16="http://schemas.microsoft.com/office/drawing/2014/main" id="{6C4997E5-3D71-A4BC-DEBC-832C104CAA3E}"/>
              </a:ext>
            </a:extLst>
          </p:cNvPr>
          <p:cNvSpPr txBox="1">
            <a:spLocks/>
          </p:cNvSpPr>
          <p:nvPr/>
        </p:nvSpPr>
        <p:spPr>
          <a:xfrm>
            <a:off x="540444"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19" name="Textplatzhalter 23">
            <a:extLst>
              <a:ext uri="{FF2B5EF4-FFF2-40B4-BE49-F238E27FC236}">
                <a16:creationId xmlns:a16="http://schemas.microsoft.com/office/drawing/2014/main" id="{C6D2DC18-633D-F56B-5140-1CBC3F06133D}"/>
              </a:ext>
            </a:extLst>
          </p:cNvPr>
          <p:cNvSpPr txBox="1">
            <a:spLocks/>
          </p:cNvSpPr>
          <p:nvPr/>
        </p:nvSpPr>
        <p:spPr>
          <a:xfrm>
            <a:off x="3460291"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20" name="Textplatzhalter 23">
            <a:extLst>
              <a:ext uri="{FF2B5EF4-FFF2-40B4-BE49-F238E27FC236}">
                <a16:creationId xmlns:a16="http://schemas.microsoft.com/office/drawing/2014/main" id="{E0028A82-6425-6B99-C5D8-1A8134F8BEF0}"/>
              </a:ext>
            </a:extLst>
          </p:cNvPr>
          <p:cNvSpPr txBox="1">
            <a:spLocks/>
          </p:cNvSpPr>
          <p:nvPr/>
        </p:nvSpPr>
        <p:spPr>
          <a:xfrm>
            <a:off x="3460392"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21" name="Textplatzhalter 23">
            <a:extLst>
              <a:ext uri="{FF2B5EF4-FFF2-40B4-BE49-F238E27FC236}">
                <a16:creationId xmlns:a16="http://schemas.microsoft.com/office/drawing/2014/main" id="{E69A954B-FDC8-F992-2B02-7257EF29199E}"/>
              </a:ext>
            </a:extLst>
          </p:cNvPr>
          <p:cNvSpPr txBox="1">
            <a:spLocks/>
          </p:cNvSpPr>
          <p:nvPr/>
        </p:nvSpPr>
        <p:spPr>
          <a:xfrm>
            <a:off x="9364058"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22" name="Textplatzhalter 23">
            <a:extLst>
              <a:ext uri="{FF2B5EF4-FFF2-40B4-BE49-F238E27FC236}">
                <a16:creationId xmlns:a16="http://schemas.microsoft.com/office/drawing/2014/main" id="{F97B93EB-4F8F-DC6A-6A8E-7C3E3FA69BA5}"/>
              </a:ext>
            </a:extLst>
          </p:cNvPr>
          <p:cNvSpPr txBox="1">
            <a:spLocks/>
          </p:cNvSpPr>
          <p:nvPr/>
        </p:nvSpPr>
        <p:spPr>
          <a:xfrm>
            <a:off x="9364159"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23" name="Textplatzhalter 23">
            <a:extLst>
              <a:ext uri="{FF2B5EF4-FFF2-40B4-BE49-F238E27FC236}">
                <a16:creationId xmlns:a16="http://schemas.microsoft.com/office/drawing/2014/main" id="{4BBE990A-7EBB-A9AE-05FE-0760C63FF1EB}"/>
              </a:ext>
            </a:extLst>
          </p:cNvPr>
          <p:cNvSpPr txBox="1">
            <a:spLocks/>
          </p:cNvSpPr>
          <p:nvPr/>
        </p:nvSpPr>
        <p:spPr>
          <a:xfrm>
            <a:off x="6439119"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24" name="Textplatzhalter 23">
            <a:extLst>
              <a:ext uri="{FF2B5EF4-FFF2-40B4-BE49-F238E27FC236}">
                <a16:creationId xmlns:a16="http://schemas.microsoft.com/office/drawing/2014/main" id="{43A24BF3-C887-717F-9579-81DC9F76BB7C}"/>
              </a:ext>
            </a:extLst>
          </p:cNvPr>
          <p:cNvSpPr txBox="1">
            <a:spLocks/>
          </p:cNvSpPr>
          <p:nvPr/>
        </p:nvSpPr>
        <p:spPr>
          <a:xfrm>
            <a:off x="6439220"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Tree>
    <p:extLst>
      <p:ext uri="{BB962C8B-B14F-4D97-AF65-F5344CB8AC3E}">
        <p14:creationId xmlns:p14="http://schemas.microsoft.com/office/powerpoint/2010/main" val="954484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0DF90029-EA6E-36CE-38C2-1BBF9FBD0ACB}"/>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3DCE5AB6-75CB-3615-F394-7FEDEA1EA266}"/>
              </a:ext>
            </a:extLst>
          </p:cNvPr>
          <p:cNvSpPr>
            <a:spLocks noGrp="1"/>
          </p:cNvSpPr>
          <p:nvPr>
            <p:ph type="sldNum" sz="quarter" idx="12"/>
          </p:nvPr>
        </p:nvSpPr>
        <p:spPr/>
        <p:txBody>
          <a:bodyPr/>
          <a:lstStyle/>
          <a:p>
            <a:fld id="{37C5D616-58D9-4383-B779-2F6B9F396CA5}" type="slidenum">
              <a:rPr lang="de-DE" noProof="0" smtClean="0"/>
              <a:t>8</a:t>
            </a:fld>
            <a:endParaRPr lang="de-DE" noProof="0" dirty="0"/>
          </a:p>
        </p:txBody>
      </p:sp>
      <p:sp>
        <p:nvSpPr>
          <p:cNvPr id="4" name="Rechteck 3">
            <a:extLst>
              <a:ext uri="{FF2B5EF4-FFF2-40B4-BE49-F238E27FC236}">
                <a16:creationId xmlns:a16="http://schemas.microsoft.com/office/drawing/2014/main" id="{947CE977-213B-522F-9B1C-40592AF515BD}"/>
              </a:ext>
            </a:extLst>
          </p:cNvPr>
          <p:cNvSpPr/>
          <p:nvPr/>
        </p:nvSpPr>
        <p:spPr>
          <a:xfrm>
            <a:off x="334962" y="1052206"/>
            <a:ext cx="2700000" cy="5040000"/>
          </a:xfrm>
          <a:prstGeom prst="rect">
            <a:avLst/>
          </a:prstGeom>
          <a:solidFill>
            <a:srgbClr val="F3F7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Textplatzhalter 2">
            <a:extLst>
              <a:ext uri="{FF2B5EF4-FFF2-40B4-BE49-F238E27FC236}">
                <a16:creationId xmlns:a16="http://schemas.microsoft.com/office/drawing/2014/main" id="{58DFD82E-5C22-F900-DD58-A096B7EEB8DE}"/>
              </a:ext>
            </a:extLst>
          </p:cNvPr>
          <p:cNvSpPr txBox="1">
            <a:spLocks/>
          </p:cNvSpPr>
          <p:nvPr/>
        </p:nvSpPr>
        <p:spPr>
          <a:xfrm>
            <a:off x="334962" y="256222"/>
            <a:ext cx="11522076" cy="612000"/>
          </a:xfrm>
          <a:prstGeom prst="rect">
            <a:avLst/>
          </a:prstGeom>
        </p:spPr>
        <p:txBody>
          <a:bodyPr lIns="0" tIns="0" rIns="0" bIns="0" anchor="t">
            <a:noAutofit/>
          </a:bodyPr>
          <a:lstStyle>
            <a:lvl1pPr marL="0" indent="0" algn="l" defTabSz="914400" rtl="0" eaLnBrk="1" latinLnBrk="0" hangingPunct="1">
              <a:lnSpc>
                <a:spcPct val="100000"/>
              </a:lnSpc>
              <a:spcBef>
                <a:spcPts val="0"/>
              </a:spcBef>
              <a:buFont typeface="Arial" panose="020B0604020202020204" pitchFamily="34" charset="0"/>
              <a:buNone/>
              <a:defRPr sz="3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a:t>Headline für Seite mit Aufzählung Vertikal</a:t>
            </a:r>
            <a:endParaRPr lang="de-DE" dirty="0"/>
          </a:p>
        </p:txBody>
      </p:sp>
      <p:sp>
        <p:nvSpPr>
          <p:cNvPr id="6" name="Rechteck 5">
            <a:extLst>
              <a:ext uri="{FF2B5EF4-FFF2-40B4-BE49-F238E27FC236}">
                <a16:creationId xmlns:a16="http://schemas.microsoft.com/office/drawing/2014/main" id="{A674E101-5D0E-F96B-B29C-7E26BB65D374}"/>
              </a:ext>
            </a:extLst>
          </p:cNvPr>
          <p:cNvSpPr/>
          <p:nvPr/>
        </p:nvSpPr>
        <p:spPr>
          <a:xfrm>
            <a:off x="3258275" y="1075457"/>
            <a:ext cx="2700000" cy="5040000"/>
          </a:xfrm>
          <a:prstGeom prst="rect">
            <a:avLst/>
          </a:prstGeom>
          <a:solidFill>
            <a:srgbClr val="F3F7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7" name="Rechteck 6">
            <a:extLst>
              <a:ext uri="{FF2B5EF4-FFF2-40B4-BE49-F238E27FC236}">
                <a16:creationId xmlns:a16="http://schemas.microsoft.com/office/drawing/2014/main" id="{4431F972-19D4-FFF3-24EC-7FC29BCA9773}"/>
              </a:ext>
            </a:extLst>
          </p:cNvPr>
          <p:cNvSpPr/>
          <p:nvPr/>
        </p:nvSpPr>
        <p:spPr>
          <a:xfrm>
            <a:off x="6233726" y="1052206"/>
            <a:ext cx="2700000" cy="5040000"/>
          </a:xfrm>
          <a:prstGeom prst="rect">
            <a:avLst/>
          </a:prstGeom>
          <a:solidFill>
            <a:srgbClr val="F3F7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Rechteck 7">
            <a:extLst>
              <a:ext uri="{FF2B5EF4-FFF2-40B4-BE49-F238E27FC236}">
                <a16:creationId xmlns:a16="http://schemas.microsoft.com/office/drawing/2014/main" id="{96FE3B71-AB90-6302-41BF-A3B6319CA378}"/>
              </a:ext>
            </a:extLst>
          </p:cNvPr>
          <p:cNvSpPr/>
          <p:nvPr/>
        </p:nvSpPr>
        <p:spPr>
          <a:xfrm>
            <a:off x="9157038" y="1052206"/>
            <a:ext cx="2700000" cy="5040000"/>
          </a:xfrm>
          <a:prstGeom prst="rect">
            <a:avLst/>
          </a:prstGeom>
          <a:solidFill>
            <a:srgbClr val="F3F7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9" name="Ellipse 8">
            <a:extLst>
              <a:ext uri="{FF2B5EF4-FFF2-40B4-BE49-F238E27FC236}">
                <a16:creationId xmlns:a16="http://schemas.microsoft.com/office/drawing/2014/main" id="{63061940-065B-27D9-68FF-AA261B07AC29}"/>
              </a:ext>
            </a:extLst>
          </p:cNvPr>
          <p:cNvSpPr/>
          <p:nvPr/>
        </p:nvSpPr>
        <p:spPr>
          <a:xfrm>
            <a:off x="540343" y="1252696"/>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 name="Ellipse 9">
            <a:extLst>
              <a:ext uri="{FF2B5EF4-FFF2-40B4-BE49-F238E27FC236}">
                <a16:creationId xmlns:a16="http://schemas.microsoft.com/office/drawing/2014/main" id="{CFFA7013-2514-90E0-4016-C191481AFB99}"/>
              </a:ext>
            </a:extLst>
          </p:cNvPr>
          <p:cNvSpPr/>
          <p:nvPr/>
        </p:nvSpPr>
        <p:spPr>
          <a:xfrm>
            <a:off x="3460392" y="1252696"/>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1" name="Ellipse 10">
            <a:extLst>
              <a:ext uri="{FF2B5EF4-FFF2-40B4-BE49-F238E27FC236}">
                <a16:creationId xmlns:a16="http://schemas.microsoft.com/office/drawing/2014/main" id="{5CC675A5-46EB-EAC9-4D44-1AE0F4139C03}"/>
              </a:ext>
            </a:extLst>
          </p:cNvPr>
          <p:cNvSpPr/>
          <p:nvPr/>
        </p:nvSpPr>
        <p:spPr>
          <a:xfrm>
            <a:off x="6439119" y="1252696"/>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2" name="Ellipse 11">
            <a:extLst>
              <a:ext uri="{FF2B5EF4-FFF2-40B4-BE49-F238E27FC236}">
                <a16:creationId xmlns:a16="http://schemas.microsoft.com/office/drawing/2014/main" id="{6D2AB63B-DCB7-FED2-42E2-6B83B5368398}"/>
              </a:ext>
            </a:extLst>
          </p:cNvPr>
          <p:cNvSpPr/>
          <p:nvPr/>
        </p:nvSpPr>
        <p:spPr>
          <a:xfrm>
            <a:off x="9364058" y="1252696"/>
            <a:ext cx="648000" cy="6480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3" name="Grafik 12">
            <a:extLst>
              <a:ext uri="{FF2B5EF4-FFF2-40B4-BE49-F238E27FC236}">
                <a16:creationId xmlns:a16="http://schemas.microsoft.com/office/drawing/2014/main" id="{B3FCA4F1-84F8-80D0-6ED6-E63B35B5B85A}"/>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642774" y="1357621"/>
            <a:ext cx="438150" cy="438150"/>
          </a:xfrm>
          <a:prstGeom prst="rect">
            <a:avLst/>
          </a:prstGeom>
        </p:spPr>
      </p:pic>
      <p:pic>
        <p:nvPicPr>
          <p:cNvPr id="14" name="Grafik 13">
            <a:extLst>
              <a:ext uri="{FF2B5EF4-FFF2-40B4-BE49-F238E27FC236}">
                <a16:creationId xmlns:a16="http://schemas.microsoft.com/office/drawing/2014/main" id="{B85B9BF0-51D7-FC0A-0893-D4E27B1250F6}"/>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601081" y="1357621"/>
            <a:ext cx="319087" cy="438150"/>
          </a:xfrm>
          <a:prstGeom prst="rect">
            <a:avLst/>
          </a:prstGeom>
        </p:spPr>
      </p:pic>
      <p:pic>
        <p:nvPicPr>
          <p:cNvPr id="15" name="Grafik 14">
            <a:extLst>
              <a:ext uri="{FF2B5EF4-FFF2-40B4-BE49-F238E27FC236}">
                <a16:creationId xmlns:a16="http://schemas.microsoft.com/office/drawing/2014/main" id="{4665E49E-0E77-A78C-0A01-EEB03AC32310}"/>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62823" y="1430646"/>
            <a:ext cx="438150" cy="292100"/>
          </a:xfrm>
          <a:prstGeom prst="rect">
            <a:avLst/>
          </a:prstGeom>
        </p:spPr>
      </p:pic>
      <p:pic>
        <p:nvPicPr>
          <p:cNvPr id="16" name="Grafik 15">
            <a:extLst>
              <a:ext uri="{FF2B5EF4-FFF2-40B4-BE49-F238E27FC236}">
                <a16:creationId xmlns:a16="http://schemas.microsoft.com/office/drawing/2014/main" id="{620E1A96-1C64-44FE-D5A5-33927848EFEE}"/>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9543562" y="1357621"/>
            <a:ext cx="288992" cy="438150"/>
          </a:xfrm>
          <a:prstGeom prst="rect">
            <a:avLst/>
          </a:prstGeom>
        </p:spPr>
      </p:pic>
      <p:sp>
        <p:nvSpPr>
          <p:cNvPr id="17" name="Textplatzhalter 23">
            <a:extLst>
              <a:ext uri="{FF2B5EF4-FFF2-40B4-BE49-F238E27FC236}">
                <a16:creationId xmlns:a16="http://schemas.microsoft.com/office/drawing/2014/main" id="{C8F69A0B-206B-9455-D7A7-6BEAC5C1B50A}"/>
              </a:ext>
            </a:extLst>
          </p:cNvPr>
          <p:cNvSpPr txBox="1">
            <a:spLocks/>
          </p:cNvSpPr>
          <p:nvPr/>
        </p:nvSpPr>
        <p:spPr>
          <a:xfrm>
            <a:off x="540343"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18" name="Textplatzhalter 23">
            <a:extLst>
              <a:ext uri="{FF2B5EF4-FFF2-40B4-BE49-F238E27FC236}">
                <a16:creationId xmlns:a16="http://schemas.microsoft.com/office/drawing/2014/main" id="{64FA4E45-336A-27F7-0E97-41B046CFFC65}"/>
              </a:ext>
            </a:extLst>
          </p:cNvPr>
          <p:cNvSpPr txBox="1">
            <a:spLocks/>
          </p:cNvSpPr>
          <p:nvPr/>
        </p:nvSpPr>
        <p:spPr>
          <a:xfrm>
            <a:off x="540444"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19" name="Textplatzhalter 23">
            <a:extLst>
              <a:ext uri="{FF2B5EF4-FFF2-40B4-BE49-F238E27FC236}">
                <a16:creationId xmlns:a16="http://schemas.microsoft.com/office/drawing/2014/main" id="{55501526-ABAB-EBAE-E87C-DDAABD0E19A4}"/>
              </a:ext>
            </a:extLst>
          </p:cNvPr>
          <p:cNvSpPr txBox="1">
            <a:spLocks/>
          </p:cNvSpPr>
          <p:nvPr/>
        </p:nvSpPr>
        <p:spPr>
          <a:xfrm>
            <a:off x="3460291"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20" name="Textplatzhalter 23">
            <a:extLst>
              <a:ext uri="{FF2B5EF4-FFF2-40B4-BE49-F238E27FC236}">
                <a16:creationId xmlns:a16="http://schemas.microsoft.com/office/drawing/2014/main" id="{B8E8A871-34C1-2A52-6E06-629896E3965A}"/>
              </a:ext>
            </a:extLst>
          </p:cNvPr>
          <p:cNvSpPr txBox="1">
            <a:spLocks/>
          </p:cNvSpPr>
          <p:nvPr/>
        </p:nvSpPr>
        <p:spPr>
          <a:xfrm>
            <a:off x="3460392"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21" name="Textplatzhalter 23">
            <a:extLst>
              <a:ext uri="{FF2B5EF4-FFF2-40B4-BE49-F238E27FC236}">
                <a16:creationId xmlns:a16="http://schemas.microsoft.com/office/drawing/2014/main" id="{45A0BE7C-17E9-633D-226F-5784CE198E26}"/>
              </a:ext>
            </a:extLst>
          </p:cNvPr>
          <p:cNvSpPr txBox="1">
            <a:spLocks/>
          </p:cNvSpPr>
          <p:nvPr/>
        </p:nvSpPr>
        <p:spPr>
          <a:xfrm>
            <a:off x="9364058"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22" name="Textplatzhalter 23">
            <a:extLst>
              <a:ext uri="{FF2B5EF4-FFF2-40B4-BE49-F238E27FC236}">
                <a16:creationId xmlns:a16="http://schemas.microsoft.com/office/drawing/2014/main" id="{12B540EB-C54F-6DC6-1B14-9376CD0C6E90}"/>
              </a:ext>
            </a:extLst>
          </p:cNvPr>
          <p:cNvSpPr txBox="1">
            <a:spLocks/>
          </p:cNvSpPr>
          <p:nvPr/>
        </p:nvSpPr>
        <p:spPr>
          <a:xfrm>
            <a:off x="9364159"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23" name="Textplatzhalter 23">
            <a:extLst>
              <a:ext uri="{FF2B5EF4-FFF2-40B4-BE49-F238E27FC236}">
                <a16:creationId xmlns:a16="http://schemas.microsoft.com/office/drawing/2014/main" id="{568B6762-7EEE-20BF-5591-7FAFEE578A68}"/>
              </a:ext>
            </a:extLst>
          </p:cNvPr>
          <p:cNvSpPr txBox="1">
            <a:spLocks/>
          </p:cNvSpPr>
          <p:nvPr/>
        </p:nvSpPr>
        <p:spPr>
          <a:xfrm>
            <a:off x="6439119" y="2356903"/>
            <a:ext cx="2266357" cy="612000"/>
          </a:xfrm>
          <a:prstGeom prst="rect">
            <a:avLst/>
          </a:prstGeom>
        </p:spPr>
        <p:txBody>
          <a:bodyPr lIns="0" tIns="0" rIns="0" bIns="0" anchor="b">
            <a:noAutofit/>
          </a:bodyPr>
          <a:lstStyle>
            <a:lvl1pPr marL="0" indent="0" algn="l" defTabSz="914400" rtl="0" eaLnBrk="1" latinLnBrk="0" hangingPunct="1">
              <a:lnSpc>
                <a:spcPct val="100000"/>
              </a:lnSpc>
              <a:spcBef>
                <a:spcPts val="1000"/>
              </a:spcBef>
              <a:buFontTx/>
              <a:buNone/>
              <a:defRPr sz="1180" kern="1200">
                <a:solidFill>
                  <a:schemeClr val="tx1"/>
                </a:solidFill>
                <a:latin typeface="Gordita Medium" pitchFamily="50" charset="0"/>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500"/>
              </a:spcAft>
            </a:pPr>
            <a:r>
              <a:rPr lang="de-DE" dirty="0"/>
              <a:t>Headline mit maximal drei Zeilen</a:t>
            </a:r>
          </a:p>
        </p:txBody>
      </p:sp>
      <p:sp>
        <p:nvSpPr>
          <p:cNvPr id="24" name="Textplatzhalter 23">
            <a:extLst>
              <a:ext uri="{FF2B5EF4-FFF2-40B4-BE49-F238E27FC236}">
                <a16:creationId xmlns:a16="http://schemas.microsoft.com/office/drawing/2014/main" id="{34C2C8B0-18A1-B2CF-0448-49E345874CFB}"/>
              </a:ext>
            </a:extLst>
          </p:cNvPr>
          <p:cNvSpPr txBox="1">
            <a:spLocks/>
          </p:cNvSpPr>
          <p:nvPr/>
        </p:nvSpPr>
        <p:spPr>
          <a:xfrm>
            <a:off x="6439220" y="3182143"/>
            <a:ext cx="2266357"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Tree>
    <p:extLst>
      <p:ext uri="{BB962C8B-B14F-4D97-AF65-F5344CB8AC3E}">
        <p14:creationId xmlns:p14="http://schemas.microsoft.com/office/powerpoint/2010/main" val="3761685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C1C26203-C48C-7B8F-4012-3F8A28D8FE43}"/>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C8BC4B62-0F8E-EB20-843C-D4FFAF8DDCB6}"/>
              </a:ext>
            </a:extLst>
          </p:cNvPr>
          <p:cNvSpPr>
            <a:spLocks noGrp="1"/>
          </p:cNvSpPr>
          <p:nvPr>
            <p:ph type="sldNum" sz="quarter" idx="12"/>
          </p:nvPr>
        </p:nvSpPr>
        <p:spPr/>
        <p:txBody>
          <a:bodyPr/>
          <a:lstStyle/>
          <a:p>
            <a:fld id="{37C5D616-58D9-4383-B779-2F6B9F396CA5}" type="slidenum">
              <a:rPr lang="de-DE" noProof="0" smtClean="0"/>
              <a:t>9</a:t>
            </a:fld>
            <a:endParaRPr lang="de-DE" noProof="0" dirty="0"/>
          </a:p>
        </p:txBody>
      </p:sp>
      <p:sp>
        <p:nvSpPr>
          <p:cNvPr id="4" name="Rechteck 3">
            <a:extLst>
              <a:ext uri="{FF2B5EF4-FFF2-40B4-BE49-F238E27FC236}">
                <a16:creationId xmlns:a16="http://schemas.microsoft.com/office/drawing/2014/main" id="{028342DB-2BD0-A902-7502-2E04B50840A1}"/>
              </a:ext>
            </a:extLst>
          </p:cNvPr>
          <p:cNvSpPr/>
          <p:nvPr/>
        </p:nvSpPr>
        <p:spPr>
          <a:xfrm>
            <a:off x="334964" y="1052206"/>
            <a:ext cx="11522074" cy="5040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Textplatzhalter 2">
            <a:extLst>
              <a:ext uri="{FF2B5EF4-FFF2-40B4-BE49-F238E27FC236}">
                <a16:creationId xmlns:a16="http://schemas.microsoft.com/office/drawing/2014/main" id="{D7C63859-0DAB-5044-771B-945DB56D6A08}"/>
              </a:ext>
            </a:extLst>
          </p:cNvPr>
          <p:cNvSpPr txBox="1">
            <a:spLocks/>
          </p:cNvSpPr>
          <p:nvPr/>
        </p:nvSpPr>
        <p:spPr>
          <a:xfrm>
            <a:off x="334962" y="256222"/>
            <a:ext cx="11522076" cy="612000"/>
          </a:xfrm>
          <a:prstGeom prst="rect">
            <a:avLst/>
          </a:prstGeom>
        </p:spPr>
        <p:txBody>
          <a:bodyPr lIns="0" tIns="0" rIns="0" bIns="0" anchor="t">
            <a:noAutofit/>
          </a:bodyPr>
          <a:lstStyle>
            <a:lvl1pPr marL="0" indent="0" algn="l" defTabSz="914400" rtl="0" eaLnBrk="1" latinLnBrk="0" hangingPunct="1">
              <a:lnSpc>
                <a:spcPct val="100000"/>
              </a:lnSpc>
              <a:spcBef>
                <a:spcPts val="0"/>
              </a:spcBef>
              <a:buFont typeface="Arial" panose="020B0604020202020204" pitchFamily="34" charset="0"/>
              <a:buNone/>
              <a:defRPr sz="3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a:t>Headline mit nur einer Zeile</a:t>
            </a:r>
            <a:endParaRPr lang="de-DE" dirty="0"/>
          </a:p>
        </p:txBody>
      </p:sp>
      <p:sp>
        <p:nvSpPr>
          <p:cNvPr id="6" name="Ellipse 5">
            <a:extLst>
              <a:ext uri="{FF2B5EF4-FFF2-40B4-BE49-F238E27FC236}">
                <a16:creationId xmlns:a16="http://schemas.microsoft.com/office/drawing/2014/main" id="{75EBAFE1-F7AC-9ACC-CAD9-F5BCABBAD59F}"/>
              </a:ext>
            </a:extLst>
          </p:cNvPr>
          <p:cNvSpPr/>
          <p:nvPr/>
        </p:nvSpPr>
        <p:spPr>
          <a:xfrm>
            <a:off x="1058394" y="2227765"/>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7" name="Grafik 6">
            <a:extLst>
              <a:ext uri="{FF2B5EF4-FFF2-40B4-BE49-F238E27FC236}">
                <a16:creationId xmlns:a16="http://schemas.microsoft.com/office/drawing/2014/main" id="{6213DA4A-3090-ED08-BD4A-CCB2874E8FCE}"/>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1160825" y="2332690"/>
            <a:ext cx="438150" cy="438150"/>
          </a:xfrm>
          <a:prstGeom prst="rect">
            <a:avLst/>
          </a:prstGeom>
        </p:spPr>
      </p:pic>
      <p:sp>
        <p:nvSpPr>
          <p:cNvPr id="8" name="Textplatzhalter 23">
            <a:extLst>
              <a:ext uri="{FF2B5EF4-FFF2-40B4-BE49-F238E27FC236}">
                <a16:creationId xmlns:a16="http://schemas.microsoft.com/office/drawing/2014/main" id="{25C2F3F3-EDA9-2F52-58A1-531415D637D4}"/>
              </a:ext>
            </a:extLst>
          </p:cNvPr>
          <p:cNvSpPr txBox="1">
            <a:spLocks/>
          </p:cNvSpPr>
          <p:nvPr/>
        </p:nvSpPr>
        <p:spPr>
          <a:xfrm>
            <a:off x="6441614" y="2227764"/>
            <a:ext cx="5191297" cy="3864441"/>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9" name="Textplatzhalter 23">
            <a:extLst>
              <a:ext uri="{FF2B5EF4-FFF2-40B4-BE49-F238E27FC236}">
                <a16:creationId xmlns:a16="http://schemas.microsoft.com/office/drawing/2014/main" id="{2AA87E54-F93F-F21B-CD28-337290593B69}"/>
              </a:ext>
            </a:extLst>
          </p:cNvPr>
          <p:cNvSpPr txBox="1">
            <a:spLocks/>
          </p:cNvSpPr>
          <p:nvPr/>
        </p:nvSpPr>
        <p:spPr>
          <a:xfrm>
            <a:off x="1058394" y="3182143"/>
            <a:ext cx="4696781"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65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Tree>
    <p:extLst>
      <p:ext uri="{BB962C8B-B14F-4D97-AF65-F5344CB8AC3E}">
        <p14:creationId xmlns:p14="http://schemas.microsoft.com/office/powerpoint/2010/main" val="3588659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B259E3E-65F6-1466-F3E8-98529E93AEA4}"/>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D3BA5C1A-6D3C-FBB8-BC3E-7F7729B7F4FC}"/>
              </a:ext>
            </a:extLst>
          </p:cNvPr>
          <p:cNvSpPr>
            <a:spLocks noGrp="1"/>
          </p:cNvSpPr>
          <p:nvPr>
            <p:ph type="sldNum" sz="quarter" idx="12"/>
          </p:nvPr>
        </p:nvSpPr>
        <p:spPr/>
        <p:txBody>
          <a:bodyPr/>
          <a:lstStyle/>
          <a:p>
            <a:fld id="{37C5D616-58D9-4383-B779-2F6B9F396CA5}" type="slidenum">
              <a:rPr lang="de-DE" noProof="0" smtClean="0"/>
              <a:t>10</a:t>
            </a:fld>
            <a:endParaRPr lang="de-DE" noProof="0" dirty="0"/>
          </a:p>
        </p:txBody>
      </p:sp>
      <p:sp>
        <p:nvSpPr>
          <p:cNvPr id="4" name="Rechteck 3">
            <a:extLst>
              <a:ext uri="{FF2B5EF4-FFF2-40B4-BE49-F238E27FC236}">
                <a16:creationId xmlns:a16="http://schemas.microsoft.com/office/drawing/2014/main" id="{13B8BAD7-03C2-068C-08D1-8C72017F7943}"/>
              </a:ext>
            </a:extLst>
          </p:cNvPr>
          <p:cNvSpPr/>
          <p:nvPr/>
        </p:nvSpPr>
        <p:spPr>
          <a:xfrm>
            <a:off x="334963" y="1052206"/>
            <a:ext cx="11522076" cy="504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Textplatzhalter 2">
            <a:extLst>
              <a:ext uri="{FF2B5EF4-FFF2-40B4-BE49-F238E27FC236}">
                <a16:creationId xmlns:a16="http://schemas.microsoft.com/office/drawing/2014/main" id="{882A9CE3-9175-A159-6833-D3710EFD48E7}"/>
              </a:ext>
            </a:extLst>
          </p:cNvPr>
          <p:cNvSpPr txBox="1">
            <a:spLocks/>
          </p:cNvSpPr>
          <p:nvPr/>
        </p:nvSpPr>
        <p:spPr>
          <a:xfrm>
            <a:off x="334962" y="256222"/>
            <a:ext cx="11522076" cy="612000"/>
          </a:xfrm>
          <a:prstGeom prst="rect">
            <a:avLst/>
          </a:prstGeom>
        </p:spPr>
        <p:txBody>
          <a:bodyPr lIns="0" tIns="0" rIns="0" bIns="0" anchor="t">
            <a:noAutofit/>
          </a:bodyPr>
          <a:lstStyle>
            <a:lvl1pPr marL="0" indent="0" algn="l" defTabSz="914400" rtl="0" eaLnBrk="1" latinLnBrk="0" hangingPunct="1">
              <a:lnSpc>
                <a:spcPct val="100000"/>
              </a:lnSpc>
              <a:spcBef>
                <a:spcPts val="0"/>
              </a:spcBef>
              <a:buFont typeface="Arial" panose="020B0604020202020204" pitchFamily="34" charset="0"/>
              <a:buNone/>
              <a:defRPr sz="3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dirty="0"/>
              <a:t>Headline mit nur einer Zeile</a:t>
            </a:r>
          </a:p>
        </p:txBody>
      </p:sp>
      <p:sp>
        <p:nvSpPr>
          <p:cNvPr id="6" name="Ellipse 5">
            <a:extLst>
              <a:ext uri="{FF2B5EF4-FFF2-40B4-BE49-F238E27FC236}">
                <a16:creationId xmlns:a16="http://schemas.microsoft.com/office/drawing/2014/main" id="{1294350B-8511-1954-EECC-DEC528EAB897}"/>
              </a:ext>
            </a:extLst>
          </p:cNvPr>
          <p:cNvSpPr/>
          <p:nvPr/>
        </p:nvSpPr>
        <p:spPr>
          <a:xfrm>
            <a:off x="1058394" y="2227765"/>
            <a:ext cx="648000" cy="64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7" name="Grafik 6">
            <a:extLst>
              <a:ext uri="{FF2B5EF4-FFF2-40B4-BE49-F238E27FC236}">
                <a16:creationId xmlns:a16="http://schemas.microsoft.com/office/drawing/2014/main" id="{B932D312-F6B4-032B-D09E-917A3464B7FF}"/>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1160825" y="2332690"/>
            <a:ext cx="438150" cy="438150"/>
          </a:xfrm>
          <a:prstGeom prst="rect">
            <a:avLst/>
          </a:prstGeom>
        </p:spPr>
      </p:pic>
      <p:sp>
        <p:nvSpPr>
          <p:cNvPr id="8" name="Textplatzhalter 23">
            <a:extLst>
              <a:ext uri="{FF2B5EF4-FFF2-40B4-BE49-F238E27FC236}">
                <a16:creationId xmlns:a16="http://schemas.microsoft.com/office/drawing/2014/main" id="{F2940E5E-951B-A53A-1237-5F88DAF77F56}"/>
              </a:ext>
            </a:extLst>
          </p:cNvPr>
          <p:cNvSpPr txBox="1">
            <a:spLocks/>
          </p:cNvSpPr>
          <p:nvPr/>
        </p:nvSpPr>
        <p:spPr>
          <a:xfrm>
            <a:off x="6439220" y="2227764"/>
            <a:ext cx="5191297" cy="3864441"/>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18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
        <p:nvSpPr>
          <p:cNvPr id="9" name="Textplatzhalter 23">
            <a:extLst>
              <a:ext uri="{FF2B5EF4-FFF2-40B4-BE49-F238E27FC236}">
                <a16:creationId xmlns:a16="http://schemas.microsoft.com/office/drawing/2014/main" id="{F4B7062B-9D36-70B5-4A8A-72162BC7C0FE}"/>
              </a:ext>
            </a:extLst>
          </p:cNvPr>
          <p:cNvSpPr txBox="1">
            <a:spLocks/>
          </p:cNvSpPr>
          <p:nvPr/>
        </p:nvSpPr>
        <p:spPr>
          <a:xfrm>
            <a:off x="1056000" y="3182143"/>
            <a:ext cx="4696781" cy="2880000"/>
          </a:xfrm>
          <a:prstGeom prst="rect">
            <a:avLst/>
          </a:prstGeom>
        </p:spPr>
        <p:txBody>
          <a:bodyPr lIns="0" tIns="0" rIns="0" bIns="0" anchor="t">
            <a:noAutofit/>
          </a:bodyPr>
          <a:lstStyle>
            <a:lvl1pPr marL="0" indent="0" algn="l" defTabSz="914400" rtl="0" eaLnBrk="1" latinLnBrk="0" hangingPunct="1">
              <a:lnSpc>
                <a:spcPct val="90000"/>
              </a:lnSpc>
              <a:spcBef>
                <a:spcPts val="1000"/>
              </a:spcBef>
              <a:buFontTx/>
              <a:buNone/>
              <a:defRPr sz="1650" kern="1200">
                <a:solidFill>
                  <a:schemeClr val="tx1"/>
                </a:solidFill>
                <a:latin typeface="+mn-lt"/>
                <a:ea typeface="+mn-ea"/>
                <a:cs typeface="Gordita Medium"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500"/>
              </a:spcAft>
            </a:pPr>
            <a:r>
              <a:rPr lang="de-DE" dirty="0"/>
              <a:t>Dies ist ein linksbündiger Fließtext, der über mehrere Zeilen gehen kann.</a:t>
            </a:r>
          </a:p>
        </p:txBody>
      </p:sp>
    </p:spTree>
    <p:extLst>
      <p:ext uri="{BB962C8B-B14F-4D97-AF65-F5344CB8AC3E}">
        <p14:creationId xmlns:p14="http://schemas.microsoft.com/office/powerpoint/2010/main" val="2627205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47BEDB1-7DA9-6AC8-79F7-5699C228ECBE}"/>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9D4B0F6D-17B8-B8B6-B7E9-8F247DA388A3}"/>
              </a:ext>
            </a:extLst>
          </p:cNvPr>
          <p:cNvSpPr/>
          <p:nvPr/>
        </p:nvSpPr>
        <p:spPr>
          <a:xfrm>
            <a:off x="0" y="0"/>
            <a:ext cx="12192000" cy="19812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Textfeld 3">
            <a:extLst>
              <a:ext uri="{FF2B5EF4-FFF2-40B4-BE49-F238E27FC236}">
                <a16:creationId xmlns:a16="http://schemas.microsoft.com/office/drawing/2014/main" id="{52737206-9D57-756E-1555-066FA0574344}"/>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Headline für den Flowchart</a:t>
            </a:r>
          </a:p>
        </p:txBody>
      </p:sp>
      <p:sp>
        <p:nvSpPr>
          <p:cNvPr id="5" name="Textfeld 4">
            <a:extLst>
              <a:ext uri="{FF2B5EF4-FFF2-40B4-BE49-F238E27FC236}">
                <a16:creationId xmlns:a16="http://schemas.microsoft.com/office/drawing/2014/main" id="{41E5CE0D-4EBF-CE82-BEC0-DE9B56FBEADA}"/>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pic>
        <p:nvPicPr>
          <p:cNvPr id="9" name="Grafik 8">
            <a:extLst>
              <a:ext uri="{FF2B5EF4-FFF2-40B4-BE49-F238E27FC236}">
                <a16:creationId xmlns:a16="http://schemas.microsoft.com/office/drawing/2014/main" id="{E2223C31-D245-E591-9603-6326CAAC6F0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103038" y="2267903"/>
            <a:ext cx="2754000" cy="3353061"/>
          </a:xfrm>
          <a:prstGeom prst="rect">
            <a:avLst/>
          </a:prstGeom>
        </p:spPr>
      </p:pic>
      <p:sp>
        <p:nvSpPr>
          <p:cNvPr id="11" name="Textfeld 10">
            <a:extLst>
              <a:ext uri="{FF2B5EF4-FFF2-40B4-BE49-F238E27FC236}">
                <a16:creationId xmlns:a16="http://schemas.microsoft.com/office/drawing/2014/main" id="{E54C8636-95AA-12AA-38C4-A5BCB4074272}"/>
              </a:ext>
            </a:extLst>
          </p:cNvPr>
          <p:cNvSpPr txBox="1"/>
          <p:nvPr/>
        </p:nvSpPr>
        <p:spPr>
          <a:xfrm>
            <a:off x="10092057" y="2267903"/>
            <a:ext cx="1586895" cy="648000"/>
          </a:xfrm>
          <a:prstGeom prst="rect">
            <a:avLst/>
          </a:prstGeom>
          <a:noFill/>
        </p:spPr>
        <p:txBody>
          <a:bodyPr wrap="square" lIns="0" tIns="0" rIns="0" bIns="0" rtlCol="0" anchor="ctr">
            <a:noAutofit/>
          </a:bodyPr>
          <a:lstStyle/>
          <a:p>
            <a:pPr algn="r"/>
            <a:r>
              <a:rPr lang="de-DE" sz="2700" dirty="0">
                <a:solidFill>
                  <a:schemeClr val="bg1"/>
                </a:solidFill>
              </a:rPr>
              <a:t>04</a:t>
            </a:r>
          </a:p>
        </p:txBody>
      </p:sp>
      <p:sp>
        <p:nvSpPr>
          <p:cNvPr id="12" name="Textfeld 11">
            <a:extLst>
              <a:ext uri="{FF2B5EF4-FFF2-40B4-BE49-F238E27FC236}">
                <a16:creationId xmlns:a16="http://schemas.microsoft.com/office/drawing/2014/main" id="{5E2F263B-9817-1414-D9DD-937E63D712D3}"/>
              </a:ext>
            </a:extLst>
          </p:cNvPr>
          <p:cNvSpPr txBox="1"/>
          <p:nvPr/>
        </p:nvSpPr>
        <p:spPr>
          <a:xfrm>
            <a:off x="9255756" y="3454400"/>
            <a:ext cx="2423196" cy="2166564"/>
          </a:xfrm>
          <a:prstGeom prst="rect">
            <a:avLst/>
          </a:prstGeom>
          <a:noFill/>
        </p:spPr>
        <p:txBody>
          <a:bodyPr wrap="square" lIns="0" tIns="0" rIns="0" bIns="0" rtlCol="0" anchor="t">
            <a:noAutofit/>
          </a:bodyPr>
          <a:lstStyle/>
          <a:p>
            <a:r>
              <a:rPr lang="de-DE" sz="2700" dirty="0">
                <a:solidFill>
                  <a:schemeClr val="bg1"/>
                </a:solidFill>
              </a:rPr>
              <a:t>Prozess Schritt Headline</a:t>
            </a:r>
          </a:p>
        </p:txBody>
      </p:sp>
      <p:pic>
        <p:nvPicPr>
          <p:cNvPr id="13" name="Grafik 12">
            <a:extLst>
              <a:ext uri="{FF2B5EF4-FFF2-40B4-BE49-F238E27FC236}">
                <a16:creationId xmlns:a16="http://schemas.microsoft.com/office/drawing/2014/main" id="{1BA0F826-EEB7-9092-9B0D-B5B2A8C3A3B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265641" y="2267903"/>
            <a:ext cx="2754000" cy="3353061"/>
          </a:xfrm>
          <a:prstGeom prst="rect">
            <a:avLst/>
          </a:prstGeom>
        </p:spPr>
      </p:pic>
      <p:sp>
        <p:nvSpPr>
          <p:cNvPr id="14" name="Textfeld 13">
            <a:extLst>
              <a:ext uri="{FF2B5EF4-FFF2-40B4-BE49-F238E27FC236}">
                <a16:creationId xmlns:a16="http://schemas.microsoft.com/office/drawing/2014/main" id="{8008C07B-2D74-72D1-9C78-970AC3CC5ADE}"/>
              </a:ext>
            </a:extLst>
          </p:cNvPr>
          <p:cNvSpPr txBox="1"/>
          <p:nvPr/>
        </p:nvSpPr>
        <p:spPr>
          <a:xfrm>
            <a:off x="4254660" y="2267903"/>
            <a:ext cx="1586895" cy="648000"/>
          </a:xfrm>
          <a:prstGeom prst="rect">
            <a:avLst/>
          </a:prstGeom>
          <a:noFill/>
        </p:spPr>
        <p:txBody>
          <a:bodyPr wrap="square" lIns="0" tIns="0" rIns="0" bIns="0" rtlCol="0" anchor="ctr">
            <a:noAutofit/>
          </a:bodyPr>
          <a:lstStyle/>
          <a:p>
            <a:pPr algn="r"/>
            <a:r>
              <a:rPr lang="de-DE" sz="2700" dirty="0">
                <a:solidFill>
                  <a:schemeClr val="bg1"/>
                </a:solidFill>
              </a:rPr>
              <a:t>02</a:t>
            </a:r>
          </a:p>
        </p:txBody>
      </p:sp>
      <p:sp>
        <p:nvSpPr>
          <p:cNvPr id="15" name="Textfeld 14">
            <a:extLst>
              <a:ext uri="{FF2B5EF4-FFF2-40B4-BE49-F238E27FC236}">
                <a16:creationId xmlns:a16="http://schemas.microsoft.com/office/drawing/2014/main" id="{2A188D81-C116-F51B-B32D-2F57F789C226}"/>
              </a:ext>
            </a:extLst>
          </p:cNvPr>
          <p:cNvSpPr txBox="1"/>
          <p:nvPr/>
        </p:nvSpPr>
        <p:spPr>
          <a:xfrm>
            <a:off x="3418359" y="3454400"/>
            <a:ext cx="2423196" cy="2166564"/>
          </a:xfrm>
          <a:prstGeom prst="rect">
            <a:avLst/>
          </a:prstGeom>
          <a:noFill/>
        </p:spPr>
        <p:txBody>
          <a:bodyPr wrap="square" lIns="0" tIns="0" rIns="0" bIns="0" rtlCol="0" anchor="t">
            <a:noAutofit/>
          </a:bodyPr>
          <a:lstStyle/>
          <a:p>
            <a:r>
              <a:rPr lang="de-DE" sz="2700" dirty="0">
                <a:solidFill>
                  <a:schemeClr val="bg1"/>
                </a:solidFill>
              </a:rPr>
              <a:t>Prozess Schritt Headline</a:t>
            </a:r>
          </a:p>
        </p:txBody>
      </p:sp>
      <p:pic>
        <p:nvPicPr>
          <p:cNvPr id="16" name="Grafik 15">
            <a:extLst>
              <a:ext uri="{FF2B5EF4-FFF2-40B4-BE49-F238E27FC236}">
                <a16:creationId xmlns:a16="http://schemas.microsoft.com/office/drawing/2014/main" id="{1DDDF85F-1A56-4787-DD6B-A3B4996439D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196320" y="2267903"/>
            <a:ext cx="2754000" cy="3353061"/>
          </a:xfrm>
          <a:prstGeom prst="rect">
            <a:avLst/>
          </a:prstGeom>
        </p:spPr>
      </p:pic>
      <p:sp>
        <p:nvSpPr>
          <p:cNvPr id="17" name="Textfeld 16">
            <a:extLst>
              <a:ext uri="{FF2B5EF4-FFF2-40B4-BE49-F238E27FC236}">
                <a16:creationId xmlns:a16="http://schemas.microsoft.com/office/drawing/2014/main" id="{3BC9312C-4815-1F13-1B5A-394862409014}"/>
              </a:ext>
            </a:extLst>
          </p:cNvPr>
          <p:cNvSpPr txBox="1"/>
          <p:nvPr/>
        </p:nvSpPr>
        <p:spPr>
          <a:xfrm>
            <a:off x="7185339" y="2267903"/>
            <a:ext cx="1586895" cy="648000"/>
          </a:xfrm>
          <a:prstGeom prst="rect">
            <a:avLst/>
          </a:prstGeom>
          <a:noFill/>
        </p:spPr>
        <p:txBody>
          <a:bodyPr wrap="square" lIns="0" tIns="0" rIns="0" bIns="0" rtlCol="0" anchor="ctr">
            <a:noAutofit/>
          </a:bodyPr>
          <a:lstStyle/>
          <a:p>
            <a:pPr algn="r"/>
            <a:r>
              <a:rPr lang="de-DE" sz="2700" dirty="0">
                <a:solidFill>
                  <a:schemeClr val="bg1"/>
                </a:solidFill>
              </a:rPr>
              <a:t>03</a:t>
            </a:r>
          </a:p>
        </p:txBody>
      </p:sp>
      <p:sp>
        <p:nvSpPr>
          <p:cNvPr id="18" name="Textfeld 17">
            <a:extLst>
              <a:ext uri="{FF2B5EF4-FFF2-40B4-BE49-F238E27FC236}">
                <a16:creationId xmlns:a16="http://schemas.microsoft.com/office/drawing/2014/main" id="{9E86D2C2-6C9C-E13D-45B5-F72F6C8A9B99}"/>
              </a:ext>
            </a:extLst>
          </p:cNvPr>
          <p:cNvSpPr txBox="1"/>
          <p:nvPr/>
        </p:nvSpPr>
        <p:spPr>
          <a:xfrm>
            <a:off x="6349038" y="3454400"/>
            <a:ext cx="2423196" cy="2166564"/>
          </a:xfrm>
          <a:prstGeom prst="rect">
            <a:avLst/>
          </a:prstGeom>
          <a:noFill/>
        </p:spPr>
        <p:txBody>
          <a:bodyPr wrap="square" lIns="0" tIns="0" rIns="0" bIns="0" rtlCol="0" anchor="t">
            <a:noAutofit/>
          </a:bodyPr>
          <a:lstStyle/>
          <a:p>
            <a:r>
              <a:rPr lang="de-DE" sz="2700" dirty="0">
                <a:solidFill>
                  <a:schemeClr val="bg1"/>
                </a:solidFill>
              </a:rPr>
              <a:t>Prozess Schritt Headline</a:t>
            </a:r>
          </a:p>
        </p:txBody>
      </p:sp>
      <p:pic>
        <p:nvPicPr>
          <p:cNvPr id="19" name="Grafik 18">
            <a:extLst>
              <a:ext uri="{FF2B5EF4-FFF2-40B4-BE49-F238E27FC236}">
                <a16:creationId xmlns:a16="http://schemas.microsoft.com/office/drawing/2014/main" id="{35B083C0-F61A-3F14-DE8D-7AD57626B3B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34962" y="2267903"/>
            <a:ext cx="2754000" cy="3353061"/>
          </a:xfrm>
          <a:prstGeom prst="rect">
            <a:avLst/>
          </a:prstGeom>
        </p:spPr>
      </p:pic>
      <p:sp>
        <p:nvSpPr>
          <p:cNvPr id="20" name="Textfeld 19">
            <a:extLst>
              <a:ext uri="{FF2B5EF4-FFF2-40B4-BE49-F238E27FC236}">
                <a16:creationId xmlns:a16="http://schemas.microsoft.com/office/drawing/2014/main" id="{4E6E5866-F066-966C-51D3-D4D76BA9EA38}"/>
              </a:ext>
            </a:extLst>
          </p:cNvPr>
          <p:cNvSpPr txBox="1"/>
          <p:nvPr/>
        </p:nvSpPr>
        <p:spPr>
          <a:xfrm>
            <a:off x="1323981" y="2267903"/>
            <a:ext cx="1586895" cy="648000"/>
          </a:xfrm>
          <a:prstGeom prst="rect">
            <a:avLst/>
          </a:prstGeom>
          <a:noFill/>
        </p:spPr>
        <p:txBody>
          <a:bodyPr wrap="square" lIns="0" tIns="0" rIns="0" bIns="0" rtlCol="0" anchor="ctr">
            <a:noAutofit/>
          </a:bodyPr>
          <a:lstStyle/>
          <a:p>
            <a:pPr algn="r"/>
            <a:r>
              <a:rPr lang="de-DE" sz="2700" dirty="0">
                <a:solidFill>
                  <a:schemeClr val="bg1"/>
                </a:solidFill>
              </a:rPr>
              <a:t>01</a:t>
            </a:r>
          </a:p>
        </p:txBody>
      </p:sp>
      <p:sp>
        <p:nvSpPr>
          <p:cNvPr id="21" name="Textfeld 20">
            <a:extLst>
              <a:ext uri="{FF2B5EF4-FFF2-40B4-BE49-F238E27FC236}">
                <a16:creationId xmlns:a16="http://schemas.microsoft.com/office/drawing/2014/main" id="{13315D02-CDFF-3177-32E1-0EF9A542C6CB}"/>
              </a:ext>
            </a:extLst>
          </p:cNvPr>
          <p:cNvSpPr txBox="1"/>
          <p:nvPr/>
        </p:nvSpPr>
        <p:spPr>
          <a:xfrm>
            <a:off x="487680" y="3454400"/>
            <a:ext cx="2423196" cy="2166564"/>
          </a:xfrm>
          <a:prstGeom prst="rect">
            <a:avLst/>
          </a:prstGeom>
          <a:noFill/>
        </p:spPr>
        <p:txBody>
          <a:bodyPr wrap="square" lIns="0" tIns="0" rIns="0" bIns="0" rtlCol="0" anchor="t">
            <a:noAutofit/>
          </a:bodyPr>
          <a:lstStyle/>
          <a:p>
            <a:r>
              <a:rPr lang="de-DE" sz="2700" dirty="0">
                <a:solidFill>
                  <a:schemeClr val="bg1"/>
                </a:solidFill>
              </a:rPr>
              <a:t>Prozess Schritt Headline</a:t>
            </a:r>
          </a:p>
        </p:txBody>
      </p:sp>
      <p:sp>
        <p:nvSpPr>
          <p:cNvPr id="2" name="Fußzeilenplatzhalter 1">
            <a:extLst>
              <a:ext uri="{FF2B5EF4-FFF2-40B4-BE49-F238E27FC236}">
                <a16:creationId xmlns:a16="http://schemas.microsoft.com/office/drawing/2014/main" id="{1ACB3D80-0B00-48DF-C1A2-546BCBBCDC91}"/>
              </a:ext>
            </a:extLst>
          </p:cNvPr>
          <p:cNvSpPr>
            <a:spLocks noGrp="1"/>
          </p:cNvSpPr>
          <p:nvPr>
            <p:ph type="ftr" sz="quarter" idx="11"/>
          </p:nvPr>
        </p:nvSpPr>
        <p:spPr/>
        <p:txBody>
          <a:bodyPr/>
          <a:lstStyle/>
          <a:p>
            <a:r>
              <a:rPr lang="de-DE" noProof="0" dirty="0"/>
              <a:t>Fußzeile bearbeiten über Menü &gt; Einfügen &gt; Kopf- und Fußzeile</a:t>
            </a:r>
          </a:p>
        </p:txBody>
      </p:sp>
      <p:sp>
        <p:nvSpPr>
          <p:cNvPr id="3" name="Foliennummernplatzhalter 2">
            <a:extLst>
              <a:ext uri="{FF2B5EF4-FFF2-40B4-BE49-F238E27FC236}">
                <a16:creationId xmlns:a16="http://schemas.microsoft.com/office/drawing/2014/main" id="{7B10CCA1-AF85-5742-0F14-516172E69085}"/>
              </a:ext>
            </a:extLst>
          </p:cNvPr>
          <p:cNvSpPr>
            <a:spLocks noGrp="1"/>
          </p:cNvSpPr>
          <p:nvPr>
            <p:ph type="sldNum" sz="quarter" idx="12"/>
          </p:nvPr>
        </p:nvSpPr>
        <p:spPr/>
        <p:txBody>
          <a:bodyPr/>
          <a:lstStyle/>
          <a:p>
            <a:fld id="{37C5D616-58D9-4383-B779-2F6B9F396CA5}" type="slidenum">
              <a:rPr lang="de-DE" noProof="0" smtClean="0"/>
              <a:t>11</a:t>
            </a:fld>
            <a:endParaRPr lang="de-DE" noProof="0" dirty="0"/>
          </a:p>
        </p:txBody>
      </p:sp>
    </p:spTree>
    <p:extLst>
      <p:ext uri="{BB962C8B-B14F-4D97-AF65-F5344CB8AC3E}">
        <p14:creationId xmlns:p14="http://schemas.microsoft.com/office/powerpoint/2010/main" val="1844327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F40536E-6C49-2A92-D8DE-BD85B5A0C396}"/>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3F43BFC3-C281-CFA0-07D5-B1861D23028B}"/>
              </a:ext>
            </a:extLst>
          </p:cNvPr>
          <p:cNvSpPr/>
          <p:nvPr/>
        </p:nvSpPr>
        <p:spPr>
          <a:xfrm>
            <a:off x="0" y="0"/>
            <a:ext cx="12192000" cy="19812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Textfeld 3">
            <a:extLst>
              <a:ext uri="{FF2B5EF4-FFF2-40B4-BE49-F238E27FC236}">
                <a16:creationId xmlns:a16="http://schemas.microsoft.com/office/drawing/2014/main" id="{0091C062-7174-E48C-C3AA-C2F18BA7DCDD}"/>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Headline für den Flowchart</a:t>
            </a:r>
          </a:p>
        </p:txBody>
      </p:sp>
      <p:sp>
        <p:nvSpPr>
          <p:cNvPr id="5" name="Textfeld 4">
            <a:extLst>
              <a:ext uri="{FF2B5EF4-FFF2-40B4-BE49-F238E27FC236}">
                <a16:creationId xmlns:a16="http://schemas.microsoft.com/office/drawing/2014/main" id="{CEFAA868-636C-831B-7D16-501041F4864A}"/>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pic>
        <p:nvPicPr>
          <p:cNvPr id="9" name="Grafik 8">
            <a:extLst>
              <a:ext uri="{FF2B5EF4-FFF2-40B4-BE49-F238E27FC236}">
                <a16:creationId xmlns:a16="http://schemas.microsoft.com/office/drawing/2014/main" id="{E5BDD346-5B8D-751C-9202-D296C53E6EE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03038" y="2267903"/>
            <a:ext cx="2754000" cy="3353061"/>
          </a:xfrm>
          <a:prstGeom prst="rect">
            <a:avLst/>
          </a:prstGeom>
        </p:spPr>
      </p:pic>
      <p:sp>
        <p:nvSpPr>
          <p:cNvPr id="11" name="Textfeld 10">
            <a:extLst>
              <a:ext uri="{FF2B5EF4-FFF2-40B4-BE49-F238E27FC236}">
                <a16:creationId xmlns:a16="http://schemas.microsoft.com/office/drawing/2014/main" id="{128DF600-7BF6-52E4-1A55-1FD34F843AAC}"/>
              </a:ext>
            </a:extLst>
          </p:cNvPr>
          <p:cNvSpPr txBox="1"/>
          <p:nvPr/>
        </p:nvSpPr>
        <p:spPr>
          <a:xfrm>
            <a:off x="10092057" y="2267903"/>
            <a:ext cx="1586895" cy="648000"/>
          </a:xfrm>
          <a:prstGeom prst="rect">
            <a:avLst/>
          </a:prstGeom>
          <a:noFill/>
        </p:spPr>
        <p:txBody>
          <a:bodyPr wrap="square" lIns="0" tIns="0" rIns="0" bIns="0" rtlCol="0" anchor="ctr">
            <a:noAutofit/>
          </a:bodyPr>
          <a:lstStyle/>
          <a:p>
            <a:pPr algn="r"/>
            <a:r>
              <a:rPr lang="de-DE" sz="2700" dirty="0"/>
              <a:t>04</a:t>
            </a:r>
          </a:p>
        </p:txBody>
      </p:sp>
      <p:sp>
        <p:nvSpPr>
          <p:cNvPr id="12" name="Textfeld 11">
            <a:extLst>
              <a:ext uri="{FF2B5EF4-FFF2-40B4-BE49-F238E27FC236}">
                <a16:creationId xmlns:a16="http://schemas.microsoft.com/office/drawing/2014/main" id="{87EE003A-752F-2FDF-581E-FC30ECD8EC21}"/>
              </a:ext>
            </a:extLst>
          </p:cNvPr>
          <p:cNvSpPr txBox="1"/>
          <p:nvPr/>
        </p:nvSpPr>
        <p:spPr>
          <a:xfrm>
            <a:off x="9255756" y="3454400"/>
            <a:ext cx="2423196" cy="2166564"/>
          </a:xfrm>
          <a:prstGeom prst="rect">
            <a:avLst/>
          </a:prstGeom>
          <a:noFill/>
        </p:spPr>
        <p:txBody>
          <a:bodyPr wrap="square" lIns="0" tIns="0" rIns="0" bIns="0" rtlCol="0" anchor="t">
            <a:noAutofit/>
          </a:bodyPr>
          <a:lstStyle/>
          <a:p>
            <a:r>
              <a:rPr lang="de-DE" sz="2700" dirty="0"/>
              <a:t>Prozess Schritt Headline</a:t>
            </a:r>
          </a:p>
        </p:txBody>
      </p:sp>
      <p:pic>
        <p:nvPicPr>
          <p:cNvPr id="13" name="Grafik 12">
            <a:extLst>
              <a:ext uri="{FF2B5EF4-FFF2-40B4-BE49-F238E27FC236}">
                <a16:creationId xmlns:a16="http://schemas.microsoft.com/office/drawing/2014/main" id="{8290776C-0238-5D64-394E-BC64C51EA16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65641" y="2267903"/>
            <a:ext cx="2754000" cy="3353061"/>
          </a:xfrm>
          <a:prstGeom prst="rect">
            <a:avLst/>
          </a:prstGeom>
        </p:spPr>
      </p:pic>
      <p:sp>
        <p:nvSpPr>
          <p:cNvPr id="14" name="Textfeld 13">
            <a:extLst>
              <a:ext uri="{FF2B5EF4-FFF2-40B4-BE49-F238E27FC236}">
                <a16:creationId xmlns:a16="http://schemas.microsoft.com/office/drawing/2014/main" id="{D8561059-BE22-1866-3C45-D89AD244A8D7}"/>
              </a:ext>
            </a:extLst>
          </p:cNvPr>
          <p:cNvSpPr txBox="1"/>
          <p:nvPr/>
        </p:nvSpPr>
        <p:spPr>
          <a:xfrm>
            <a:off x="4254660" y="2267903"/>
            <a:ext cx="1586895" cy="648000"/>
          </a:xfrm>
          <a:prstGeom prst="rect">
            <a:avLst/>
          </a:prstGeom>
          <a:noFill/>
        </p:spPr>
        <p:txBody>
          <a:bodyPr wrap="square" lIns="0" tIns="0" rIns="0" bIns="0" rtlCol="0" anchor="ctr">
            <a:noAutofit/>
          </a:bodyPr>
          <a:lstStyle/>
          <a:p>
            <a:pPr algn="r"/>
            <a:r>
              <a:rPr lang="de-DE" sz="2700" dirty="0"/>
              <a:t>02</a:t>
            </a:r>
          </a:p>
        </p:txBody>
      </p:sp>
      <p:sp>
        <p:nvSpPr>
          <p:cNvPr id="15" name="Textfeld 14">
            <a:extLst>
              <a:ext uri="{FF2B5EF4-FFF2-40B4-BE49-F238E27FC236}">
                <a16:creationId xmlns:a16="http://schemas.microsoft.com/office/drawing/2014/main" id="{102DCFFB-5E79-0E7D-1627-ED35DAD18740}"/>
              </a:ext>
            </a:extLst>
          </p:cNvPr>
          <p:cNvSpPr txBox="1"/>
          <p:nvPr/>
        </p:nvSpPr>
        <p:spPr>
          <a:xfrm>
            <a:off x="3418359" y="3454400"/>
            <a:ext cx="2423196" cy="2166564"/>
          </a:xfrm>
          <a:prstGeom prst="rect">
            <a:avLst/>
          </a:prstGeom>
          <a:noFill/>
        </p:spPr>
        <p:txBody>
          <a:bodyPr wrap="square" lIns="0" tIns="0" rIns="0" bIns="0" rtlCol="0" anchor="t">
            <a:noAutofit/>
          </a:bodyPr>
          <a:lstStyle/>
          <a:p>
            <a:r>
              <a:rPr lang="de-DE" sz="2700" dirty="0"/>
              <a:t>Prozess Schritt Headline</a:t>
            </a:r>
          </a:p>
        </p:txBody>
      </p:sp>
      <p:pic>
        <p:nvPicPr>
          <p:cNvPr id="16" name="Grafik 15">
            <a:extLst>
              <a:ext uri="{FF2B5EF4-FFF2-40B4-BE49-F238E27FC236}">
                <a16:creationId xmlns:a16="http://schemas.microsoft.com/office/drawing/2014/main" id="{C81E3971-904E-F9D1-C053-536806800EB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196320" y="2267903"/>
            <a:ext cx="2754000" cy="3353061"/>
          </a:xfrm>
          <a:prstGeom prst="rect">
            <a:avLst/>
          </a:prstGeom>
        </p:spPr>
      </p:pic>
      <p:sp>
        <p:nvSpPr>
          <p:cNvPr id="17" name="Textfeld 16">
            <a:extLst>
              <a:ext uri="{FF2B5EF4-FFF2-40B4-BE49-F238E27FC236}">
                <a16:creationId xmlns:a16="http://schemas.microsoft.com/office/drawing/2014/main" id="{E02D5A4D-0E2A-4758-165D-60921F06CDF5}"/>
              </a:ext>
            </a:extLst>
          </p:cNvPr>
          <p:cNvSpPr txBox="1"/>
          <p:nvPr/>
        </p:nvSpPr>
        <p:spPr>
          <a:xfrm>
            <a:off x="7185339" y="2267903"/>
            <a:ext cx="1586895" cy="648000"/>
          </a:xfrm>
          <a:prstGeom prst="rect">
            <a:avLst/>
          </a:prstGeom>
          <a:noFill/>
        </p:spPr>
        <p:txBody>
          <a:bodyPr wrap="square" lIns="0" tIns="0" rIns="0" bIns="0" rtlCol="0" anchor="ctr">
            <a:noAutofit/>
          </a:bodyPr>
          <a:lstStyle/>
          <a:p>
            <a:pPr algn="r"/>
            <a:r>
              <a:rPr lang="de-DE" sz="2700" dirty="0"/>
              <a:t>03</a:t>
            </a:r>
          </a:p>
        </p:txBody>
      </p:sp>
      <p:sp>
        <p:nvSpPr>
          <p:cNvPr id="18" name="Textfeld 17">
            <a:extLst>
              <a:ext uri="{FF2B5EF4-FFF2-40B4-BE49-F238E27FC236}">
                <a16:creationId xmlns:a16="http://schemas.microsoft.com/office/drawing/2014/main" id="{C58E18C6-F4D8-86E2-5A58-148D05E812A4}"/>
              </a:ext>
            </a:extLst>
          </p:cNvPr>
          <p:cNvSpPr txBox="1"/>
          <p:nvPr/>
        </p:nvSpPr>
        <p:spPr>
          <a:xfrm>
            <a:off x="6349038" y="3454400"/>
            <a:ext cx="2423196" cy="2166564"/>
          </a:xfrm>
          <a:prstGeom prst="rect">
            <a:avLst/>
          </a:prstGeom>
          <a:noFill/>
        </p:spPr>
        <p:txBody>
          <a:bodyPr wrap="square" lIns="0" tIns="0" rIns="0" bIns="0" rtlCol="0" anchor="t">
            <a:noAutofit/>
          </a:bodyPr>
          <a:lstStyle/>
          <a:p>
            <a:r>
              <a:rPr lang="de-DE" sz="2700" dirty="0"/>
              <a:t>Prozess Schritt Headline</a:t>
            </a:r>
          </a:p>
        </p:txBody>
      </p:sp>
      <p:pic>
        <p:nvPicPr>
          <p:cNvPr id="19" name="Grafik 18">
            <a:extLst>
              <a:ext uri="{FF2B5EF4-FFF2-40B4-BE49-F238E27FC236}">
                <a16:creationId xmlns:a16="http://schemas.microsoft.com/office/drawing/2014/main" id="{E1DB9294-FA7C-3C87-DFE9-4AC0E68B7BD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4962" y="2267903"/>
            <a:ext cx="2754000" cy="3353061"/>
          </a:xfrm>
          <a:prstGeom prst="rect">
            <a:avLst/>
          </a:prstGeom>
        </p:spPr>
      </p:pic>
      <p:sp>
        <p:nvSpPr>
          <p:cNvPr id="20" name="Textfeld 19">
            <a:extLst>
              <a:ext uri="{FF2B5EF4-FFF2-40B4-BE49-F238E27FC236}">
                <a16:creationId xmlns:a16="http://schemas.microsoft.com/office/drawing/2014/main" id="{71BD2FED-F394-5659-347A-885BAB8D10C4}"/>
              </a:ext>
            </a:extLst>
          </p:cNvPr>
          <p:cNvSpPr txBox="1"/>
          <p:nvPr/>
        </p:nvSpPr>
        <p:spPr>
          <a:xfrm>
            <a:off x="1323981" y="2267903"/>
            <a:ext cx="1586895" cy="648000"/>
          </a:xfrm>
          <a:prstGeom prst="rect">
            <a:avLst/>
          </a:prstGeom>
          <a:noFill/>
        </p:spPr>
        <p:txBody>
          <a:bodyPr wrap="square" lIns="0" tIns="0" rIns="0" bIns="0" rtlCol="0" anchor="ctr">
            <a:noAutofit/>
          </a:bodyPr>
          <a:lstStyle/>
          <a:p>
            <a:pPr algn="r"/>
            <a:r>
              <a:rPr lang="de-DE" sz="2700" dirty="0"/>
              <a:t>01</a:t>
            </a:r>
          </a:p>
        </p:txBody>
      </p:sp>
      <p:sp>
        <p:nvSpPr>
          <p:cNvPr id="21" name="Textfeld 20">
            <a:extLst>
              <a:ext uri="{FF2B5EF4-FFF2-40B4-BE49-F238E27FC236}">
                <a16:creationId xmlns:a16="http://schemas.microsoft.com/office/drawing/2014/main" id="{BBFE2B37-A29A-BF6B-0F69-C65EDBB3AADF}"/>
              </a:ext>
            </a:extLst>
          </p:cNvPr>
          <p:cNvSpPr txBox="1"/>
          <p:nvPr/>
        </p:nvSpPr>
        <p:spPr>
          <a:xfrm>
            <a:off x="487680" y="3454400"/>
            <a:ext cx="2423196" cy="2166564"/>
          </a:xfrm>
          <a:prstGeom prst="rect">
            <a:avLst/>
          </a:prstGeom>
          <a:noFill/>
        </p:spPr>
        <p:txBody>
          <a:bodyPr wrap="square" lIns="0" tIns="0" rIns="0" bIns="0" rtlCol="0" anchor="t">
            <a:noAutofit/>
          </a:bodyPr>
          <a:lstStyle/>
          <a:p>
            <a:r>
              <a:rPr lang="de-DE" sz="2700" dirty="0"/>
              <a:t>Prozess Schritt Headline</a:t>
            </a:r>
          </a:p>
        </p:txBody>
      </p:sp>
      <p:sp>
        <p:nvSpPr>
          <p:cNvPr id="2" name="Fußzeilenplatzhalter 1">
            <a:extLst>
              <a:ext uri="{FF2B5EF4-FFF2-40B4-BE49-F238E27FC236}">
                <a16:creationId xmlns:a16="http://schemas.microsoft.com/office/drawing/2014/main" id="{151030B1-0883-4523-3D95-FA0CEA345CDF}"/>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A9FB4178-5364-360D-58D9-B48F9D792AAD}"/>
              </a:ext>
            </a:extLst>
          </p:cNvPr>
          <p:cNvSpPr>
            <a:spLocks noGrp="1"/>
          </p:cNvSpPr>
          <p:nvPr>
            <p:ph type="sldNum" sz="quarter" idx="12"/>
          </p:nvPr>
        </p:nvSpPr>
        <p:spPr/>
        <p:txBody>
          <a:bodyPr/>
          <a:lstStyle/>
          <a:p>
            <a:fld id="{37C5D616-58D9-4383-B779-2F6B9F396CA5}" type="slidenum">
              <a:rPr lang="de-DE" noProof="0" smtClean="0"/>
              <a:t>12</a:t>
            </a:fld>
            <a:endParaRPr lang="de-DE" noProof="0" dirty="0"/>
          </a:p>
        </p:txBody>
      </p:sp>
    </p:spTree>
    <p:extLst>
      <p:ext uri="{BB962C8B-B14F-4D97-AF65-F5344CB8AC3E}">
        <p14:creationId xmlns:p14="http://schemas.microsoft.com/office/powerpoint/2010/main" val="240503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8F796B8-EA69-3DBD-C1B6-431726D20AC0}"/>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6C817A80-9695-BB7A-577E-36D495A2F876}"/>
              </a:ext>
            </a:extLst>
          </p:cNvPr>
          <p:cNvSpPr/>
          <p:nvPr/>
        </p:nvSpPr>
        <p:spPr>
          <a:xfrm>
            <a:off x="0" y="0"/>
            <a:ext cx="12192000" cy="19812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Textfeld 3">
            <a:extLst>
              <a:ext uri="{FF2B5EF4-FFF2-40B4-BE49-F238E27FC236}">
                <a16:creationId xmlns:a16="http://schemas.microsoft.com/office/drawing/2014/main" id="{1960E7F8-94CC-B79A-5097-7F7E1DE5683A}"/>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Headline für den Flowchart</a:t>
            </a:r>
          </a:p>
        </p:txBody>
      </p:sp>
      <p:sp>
        <p:nvSpPr>
          <p:cNvPr id="5" name="Textfeld 4">
            <a:extLst>
              <a:ext uri="{FF2B5EF4-FFF2-40B4-BE49-F238E27FC236}">
                <a16:creationId xmlns:a16="http://schemas.microsoft.com/office/drawing/2014/main" id="{AAAEBE9B-2149-E3E6-8F44-891DB97DD11A}"/>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pic>
        <p:nvPicPr>
          <p:cNvPr id="19" name="Grafik 18">
            <a:extLst>
              <a:ext uri="{FF2B5EF4-FFF2-40B4-BE49-F238E27FC236}">
                <a16:creationId xmlns:a16="http://schemas.microsoft.com/office/drawing/2014/main" id="{B94DCE63-4211-E569-8B06-E5A6427D6DE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302034" y="2917723"/>
            <a:ext cx="1757680" cy="2140017"/>
          </a:xfrm>
          <a:prstGeom prst="rect">
            <a:avLst/>
          </a:prstGeom>
        </p:spPr>
      </p:pic>
      <p:sp>
        <p:nvSpPr>
          <p:cNvPr id="20" name="Textfeld 19">
            <a:extLst>
              <a:ext uri="{FF2B5EF4-FFF2-40B4-BE49-F238E27FC236}">
                <a16:creationId xmlns:a16="http://schemas.microsoft.com/office/drawing/2014/main" id="{D2FB9FEA-B8F7-FC6E-CAA1-B23BE404B499}"/>
              </a:ext>
            </a:extLst>
          </p:cNvPr>
          <p:cNvSpPr txBox="1"/>
          <p:nvPr/>
        </p:nvSpPr>
        <p:spPr>
          <a:xfrm>
            <a:off x="2948147" y="2917723"/>
            <a:ext cx="998546" cy="360000"/>
          </a:xfrm>
          <a:prstGeom prst="rect">
            <a:avLst/>
          </a:prstGeom>
          <a:noFill/>
        </p:spPr>
        <p:txBody>
          <a:bodyPr wrap="square" lIns="0" tIns="0" rIns="0" bIns="0" rtlCol="0" anchor="ctr">
            <a:noAutofit/>
          </a:bodyPr>
          <a:lstStyle/>
          <a:p>
            <a:pPr algn="r"/>
            <a:r>
              <a:rPr lang="de-DE" sz="1180" dirty="0">
                <a:solidFill>
                  <a:schemeClr val="bg1"/>
                </a:solidFill>
              </a:rPr>
              <a:t>02</a:t>
            </a:r>
          </a:p>
        </p:txBody>
      </p:sp>
      <p:sp>
        <p:nvSpPr>
          <p:cNvPr id="21" name="Textfeld 20">
            <a:extLst>
              <a:ext uri="{FF2B5EF4-FFF2-40B4-BE49-F238E27FC236}">
                <a16:creationId xmlns:a16="http://schemas.microsoft.com/office/drawing/2014/main" id="{86353683-2572-9B8D-BF39-05C6F4889F5B}"/>
              </a:ext>
            </a:extLst>
          </p:cNvPr>
          <p:cNvSpPr txBox="1"/>
          <p:nvPr/>
        </p:nvSpPr>
        <p:spPr>
          <a:xfrm>
            <a:off x="2454752" y="3454400"/>
            <a:ext cx="1491941" cy="1401445"/>
          </a:xfrm>
          <a:prstGeom prst="rect">
            <a:avLst/>
          </a:prstGeom>
          <a:noFill/>
        </p:spPr>
        <p:txBody>
          <a:bodyPr wrap="square" lIns="0" tIns="0" rIns="0" bIns="0" rtlCol="0" anchor="b">
            <a:noAutofit/>
          </a:bodyPr>
          <a:lstStyle/>
          <a:p>
            <a:r>
              <a:rPr lang="de-DE" sz="1180" dirty="0">
                <a:solidFill>
                  <a:schemeClr val="bg1"/>
                </a:solidFill>
              </a:rPr>
              <a:t>Prozess Schritt Headline</a:t>
            </a:r>
          </a:p>
        </p:txBody>
      </p:sp>
      <p:pic>
        <p:nvPicPr>
          <p:cNvPr id="7" name="Grafik 6">
            <a:extLst>
              <a:ext uri="{FF2B5EF4-FFF2-40B4-BE49-F238E27FC236}">
                <a16:creationId xmlns:a16="http://schemas.microsoft.com/office/drawing/2014/main" id="{AA6FBF32-AB31-ECED-AD90-761247FECA7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248786" y="2917723"/>
            <a:ext cx="1757680" cy="2140017"/>
          </a:xfrm>
          <a:prstGeom prst="rect">
            <a:avLst/>
          </a:prstGeom>
        </p:spPr>
      </p:pic>
      <p:sp>
        <p:nvSpPr>
          <p:cNvPr id="8" name="Textfeld 7">
            <a:extLst>
              <a:ext uri="{FF2B5EF4-FFF2-40B4-BE49-F238E27FC236}">
                <a16:creationId xmlns:a16="http://schemas.microsoft.com/office/drawing/2014/main" id="{3F798EED-EC9C-71EB-B07C-1F095B073D84}"/>
              </a:ext>
            </a:extLst>
          </p:cNvPr>
          <p:cNvSpPr txBox="1"/>
          <p:nvPr/>
        </p:nvSpPr>
        <p:spPr>
          <a:xfrm>
            <a:off x="4894899" y="2917723"/>
            <a:ext cx="998546" cy="360000"/>
          </a:xfrm>
          <a:prstGeom prst="rect">
            <a:avLst/>
          </a:prstGeom>
          <a:noFill/>
        </p:spPr>
        <p:txBody>
          <a:bodyPr wrap="square" lIns="0" tIns="0" rIns="0" bIns="0" rtlCol="0" anchor="ctr">
            <a:noAutofit/>
          </a:bodyPr>
          <a:lstStyle/>
          <a:p>
            <a:pPr algn="r"/>
            <a:r>
              <a:rPr lang="de-DE" sz="1180" dirty="0">
                <a:solidFill>
                  <a:schemeClr val="bg1"/>
                </a:solidFill>
              </a:rPr>
              <a:t>03</a:t>
            </a:r>
          </a:p>
        </p:txBody>
      </p:sp>
      <p:sp>
        <p:nvSpPr>
          <p:cNvPr id="10" name="Textfeld 9">
            <a:extLst>
              <a:ext uri="{FF2B5EF4-FFF2-40B4-BE49-F238E27FC236}">
                <a16:creationId xmlns:a16="http://schemas.microsoft.com/office/drawing/2014/main" id="{92F66B92-C422-8DA7-23E7-D24AD15BB6CA}"/>
              </a:ext>
            </a:extLst>
          </p:cNvPr>
          <p:cNvSpPr txBox="1"/>
          <p:nvPr/>
        </p:nvSpPr>
        <p:spPr>
          <a:xfrm>
            <a:off x="4401504" y="3454400"/>
            <a:ext cx="1491941" cy="1401445"/>
          </a:xfrm>
          <a:prstGeom prst="rect">
            <a:avLst/>
          </a:prstGeom>
          <a:noFill/>
        </p:spPr>
        <p:txBody>
          <a:bodyPr wrap="square" lIns="0" tIns="0" rIns="0" bIns="0" rtlCol="0" anchor="b">
            <a:noAutofit/>
          </a:bodyPr>
          <a:lstStyle/>
          <a:p>
            <a:r>
              <a:rPr lang="de-DE" sz="1180" dirty="0">
                <a:solidFill>
                  <a:schemeClr val="bg1"/>
                </a:solidFill>
              </a:rPr>
              <a:t>Prozess Schritt Headline</a:t>
            </a:r>
          </a:p>
        </p:txBody>
      </p:sp>
      <p:pic>
        <p:nvPicPr>
          <p:cNvPr id="22" name="Grafik 21">
            <a:extLst>
              <a:ext uri="{FF2B5EF4-FFF2-40B4-BE49-F238E27FC236}">
                <a16:creationId xmlns:a16="http://schemas.microsoft.com/office/drawing/2014/main" id="{20FD6001-ADDD-C58E-D6DD-8DA1123EF86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195538" y="2917723"/>
            <a:ext cx="1757680" cy="2140017"/>
          </a:xfrm>
          <a:prstGeom prst="rect">
            <a:avLst/>
          </a:prstGeom>
        </p:spPr>
      </p:pic>
      <p:sp>
        <p:nvSpPr>
          <p:cNvPr id="23" name="Textfeld 22">
            <a:extLst>
              <a:ext uri="{FF2B5EF4-FFF2-40B4-BE49-F238E27FC236}">
                <a16:creationId xmlns:a16="http://schemas.microsoft.com/office/drawing/2014/main" id="{AD212039-382A-4D79-5C3D-C449F5947721}"/>
              </a:ext>
            </a:extLst>
          </p:cNvPr>
          <p:cNvSpPr txBox="1"/>
          <p:nvPr/>
        </p:nvSpPr>
        <p:spPr>
          <a:xfrm>
            <a:off x="6841651" y="2917723"/>
            <a:ext cx="998546" cy="360000"/>
          </a:xfrm>
          <a:prstGeom prst="rect">
            <a:avLst/>
          </a:prstGeom>
          <a:noFill/>
        </p:spPr>
        <p:txBody>
          <a:bodyPr wrap="square" lIns="0" tIns="0" rIns="0" bIns="0" rtlCol="0" anchor="ctr">
            <a:noAutofit/>
          </a:bodyPr>
          <a:lstStyle/>
          <a:p>
            <a:pPr algn="r"/>
            <a:r>
              <a:rPr lang="de-DE" sz="1180" dirty="0">
                <a:solidFill>
                  <a:schemeClr val="bg1"/>
                </a:solidFill>
              </a:rPr>
              <a:t>04</a:t>
            </a:r>
          </a:p>
        </p:txBody>
      </p:sp>
      <p:sp>
        <p:nvSpPr>
          <p:cNvPr id="24" name="Textfeld 23">
            <a:extLst>
              <a:ext uri="{FF2B5EF4-FFF2-40B4-BE49-F238E27FC236}">
                <a16:creationId xmlns:a16="http://schemas.microsoft.com/office/drawing/2014/main" id="{7E931425-F8F3-4A92-6B0A-A5D62896D9E6}"/>
              </a:ext>
            </a:extLst>
          </p:cNvPr>
          <p:cNvSpPr txBox="1"/>
          <p:nvPr/>
        </p:nvSpPr>
        <p:spPr>
          <a:xfrm>
            <a:off x="6348256" y="3454400"/>
            <a:ext cx="1491941" cy="1401445"/>
          </a:xfrm>
          <a:prstGeom prst="rect">
            <a:avLst/>
          </a:prstGeom>
          <a:noFill/>
        </p:spPr>
        <p:txBody>
          <a:bodyPr wrap="square" lIns="0" tIns="0" rIns="0" bIns="0" rtlCol="0" anchor="b">
            <a:noAutofit/>
          </a:bodyPr>
          <a:lstStyle/>
          <a:p>
            <a:r>
              <a:rPr lang="de-DE" sz="1180" dirty="0">
                <a:solidFill>
                  <a:schemeClr val="bg1"/>
                </a:solidFill>
              </a:rPr>
              <a:t>Prozess Schritt Headline</a:t>
            </a:r>
          </a:p>
        </p:txBody>
      </p:sp>
      <p:pic>
        <p:nvPicPr>
          <p:cNvPr id="25" name="Grafik 24">
            <a:extLst>
              <a:ext uri="{FF2B5EF4-FFF2-40B4-BE49-F238E27FC236}">
                <a16:creationId xmlns:a16="http://schemas.microsoft.com/office/drawing/2014/main" id="{0CDCAB86-4EA6-2FF4-5506-891C9623037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142290" y="2917723"/>
            <a:ext cx="1757680" cy="2140017"/>
          </a:xfrm>
          <a:prstGeom prst="rect">
            <a:avLst/>
          </a:prstGeom>
        </p:spPr>
      </p:pic>
      <p:sp>
        <p:nvSpPr>
          <p:cNvPr id="26" name="Textfeld 25">
            <a:extLst>
              <a:ext uri="{FF2B5EF4-FFF2-40B4-BE49-F238E27FC236}">
                <a16:creationId xmlns:a16="http://schemas.microsoft.com/office/drawing/2014/main" id="{77CD43DF-4E60-732E-6DCD-B8A65A9438A0}"/>
              </a:ext>
            </a:extLst>
          </p:cNvPr>
          <p:cNvSpPr txBox="1"/>
          <p:nvPr/>
        </p:nvSpPr>
        <p:spPr>
          <a:xfrm>
            <a:off x="8788403" y="2917723"/>
            <a:ext cx="998546" cy="360000"/>
          </a:xfrm>
          <a:prstGeom prst="rect">
            <a:avLst/>
          </a:prstGeom>
          <a:noFill/>
        </p:spPr>
        <p:txBody>
          <a:bodyPr wrap="square" lIns="0" tIns="0" rIns="0" bIns="0" rtlCol="0" anchor="ctr">
            <a:noAutofit/>
          </a:bodyPr>
          <a:lstStyle/>
          <a:p>
            <a:pPr algn="r"/>
            <a:r>
              <a:rPr lang="de-DE" sz="1180" dirty="0">
                <a:solidFill>
                  <a:schemeClr val="bg1"/>
                </a:solidFill>
              </a:rPr>
              <a:t>05</a:t>
            </a:r>
          </a:p>
        </p:txBody>
      </p:sp>
      <p:sp>
        <p:nvSpPr>
          <p:cNvPr id="27" name="Textfeld 26">
            <a:extLst>
              <a:ext uri="{FF2B5EF4-FFF2-40B4-BE49-F238E27FC236}">
                <a16:creationId xmlns:a16="http://schemas.microsoft.com/office/drawing/2014/main" id="{B6D2159A-4D05-4083-8F07-9D3565349206}"/>
              </a:ext>
            </a:extLst>
          </p:cNvPr>
          <p:cNvSpPr txBox="1"/>
          <p:nvPr/>
        </p:nvSpPr>
        <p:spPr>
          <a:xfrm>
            <a:off x="8295008" y="3454400"/>
            <a:ext cx="1491941" cy="1401445"/>
          </a:xfrm>
          <a:prstGeom prst="rect">
            <a:avLst/>
          </a:prstGeom>
          <a:noFill/>
        </p:spPr>
        <p:txBody>
          <a:bodyPr wrap="square" lIns="0" tIns="0" rIns="0" bIns="0" rtlCol="0" anchor="b">
            <a:noAutofit/>
          </a:bodyPr>
          <a:lstStyle/>
          <a:p>
            <a:r>
              <a:rPr lang="de-DE" sz="1180" dirty="0">
                <a:solidFill>
                  <a:schemeClr val="bg1"/>
                </a:solidFill>
              </a:rPr>
              <a:t>Prozess Schritt Headline</a:t>
            </a:r>
          </a:p>
        </p:txBody>
      </p:sp>
      <p:pic>
        <p:nvPicPr>
          <p:cNvPr id="28" name="Grafik 27">
            <a:extLst>
              <a:ext uri="{FF2B5EF4-FFF2-40B4-BE49-F238E27FC236}">
                <a16:creationId xmlns:a16="http://schemas.microsoft.com/office/drawing/2014/main" id="{8045DB21-F9B7-1051-AC3A-C8C55F017D7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099357" y="2917723"/>
            <a:ext cx="1757680" cy="2140017"/>
          </a:xfrm>
          <a:prstGeom prst="rect">
            <a:avLst/>
          </a:prstGeom>
        </p:spPr>
      </p:pic>
      <p:sp>
        <p:nvSpPr>
          <p:cNvPr id="29" name="Textfeld 28">
            <a:extLst>
              <a:ext uri="{FF2B5EF4-FFF2-40B4-BE49-F238E27FC236}">
                <a16:creationId xmlns:a16="http://schemas.microsoft.com/office/drawing/2014/main" id="{CDB061E4-2A36-3E3C-2527-228BEBE97DDE}"/>
              </a:ext>
            </a:extLst>
          </p:cNvPr>
          <p:cNvSpPr txBox="1"/>
          <p:nvPr/>
        </p:nvSpPr>
        <p:spPr>
          <a:xfrm>
            <a:off x="10745470" y="2917723"/>
            <a:ext cx="998546" cy="360000"/>
          </a:xfrm>
          <a:prstGeom prst="rect">
            <a:avLst/>
          </a:prstGeom>
          <a:noFill/>
        </p:spPr>
        <p:txBody>
          <a:bodyPr wrap="square" lIns="0" tIns="0" rIns="0" bIns="0" rtlCol="0" anchor="ctr">
            <a:noAutofit/>
          </a:bodyPr>
          <a:lstStyle/>
          <a:p>
            <a:pPr algn="r"/>
            <a:r>
              <a:rPr lang="de-DE" sz="1180" dirty="0">
                <a:solidFill>
                  <a:schemeClr val="bg1"/>
                </a:solidFill>
              </a:rPr>
              <a:t>06</a:t>
            </a:r>
          </a:p>
        </p:txBody>
      </p:sp>
      <p:sp>
        <p:nvSpPr>
          <p:cNvPr id="30" name="Textfeld 29">
            <a:extLst>
              <a:ext uri="{FF2B5EF4-FFF2-40B4-BE49-F238E27FC236}">
                <a16:creationId xmlns:a16="http://schemas.microsoft.com/office/drawing/2014/main" id="{BC6E6B69-2CE1-4E44-0839-6586E0C68481}"/>
              </a:ext>
            </a:extLst>
          </p:cNvPr>
          <p:cNvSpPr txBox="1"/>
          <p:nvPr/>
        </p:nvSpPr>
        <p:spPr>
          <a:xfrm>
            <a:off x="10252075" y="3454400"/>
            <a:ext cx="1491941" cy="1401445"/>
          </a:xfrm>
          <a:prstGeom prst="rect">
            <a:avLst/>
          </a:prstGeom>
          <a:noFill/>
        </p:spPr>
        <p:txBody>
          <a:bodyPr wrap="square" lIns="0" tIns="0" rIns="0" bIns="0" rtlCol="0" anchor="b">
            <a:noAutofit/>
          </a:bodyPr>
          <a:lstStyle/>
          <a:p>
            <a:r>
              <a:rPr lang="de-DE" sz="1180" dirty="0">
                <a:solidFill>
                  <a:schemeClr val="bg1"/>
                </a:solidFill>
              </a:rPr>
              <a:t>Prozess Schritt Headline</a:t>
            </a:r>
          </a:p>
        </p:txBody>
      </p:sp>
      <p:pic>
        <p:nvPicPr>
          <p:cNvPr id="31" name="Grafik 30">
            <a:extLst>
              <a:ext uri="{FF2B5EF4-FFF2-40B4-BE49-F238E27FC236}">
                <a16:creationId xmlns:a16="http://schemas.microsoft.com/office/drawing/2014/main" id="{94F51F51-F41D-D579-54CA-073A7237F7C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34962" y="2917723"/>
            <a:ext cx="1757680" cy="2140017"/>
          </a:xfrm>
          <a:prstGeom prst="rect">
            <a:avLst/>
          </a:prstGeom>
        </p:spPr>
      </p:pic>
      <p:sp>
        <p:nvSpPr>
          <p:cNvPr id="32" name="Textfeld 31">
            <a:extLst>
              <a:ext uri="{FF2B5EF4-FFF2-40B4-BE49-F238E27FC236}">
                <a16:creationId xmlns:a16="http://schemas.microsoft.com/office/drawing/2014/main" id="{71CB7AF5-8503-8FB8-B402-AFFE36155646}"/>
              </a:ext>
            </a:extLst>
          </p:cNvPr>
          <p:cNvSpPr txBox="1"/>
          <p:nvPr/>
        </p:nvSpPr>
        <p:spPr>
          <a:xfrm>
            <a:off x="981075" y="2917723"/>
            <a:ext cx="998546" cy="360000"/>
          </a:xfrm>
          <a:prstGeom prst="rect">
            <a:avLst/>
          </a:prstGeom>
          <a:noFill/>
        </p:spPr>
        <p:txBody>
          <a:bodyPr wrap="square" lIns="0" tIns="0" rIns="0" bIns="0" rtlCol="0" anchor="ctr">
            <a:noAutofit/>
          </a:bodyPr>
          <a:lstStyle/>
          <a:p>
            <a:pPr algn="r"/>
            <a:r>
              <a:rPr lang="de-DE" sz="1180" dirty="0">
                <a:solidFill>
                  <a:schemeClr val="bg1"/>
                </a:solidFill>
              </a:rPr>
              <a:t>01</a:t>
            </a:r>
          </a:p>
        </p:txBody>
      </p:sp>
      <p:sp>
        <p:nvSpPr>
          <p:cNvPr id="33" name="Textfeld 32">
            <a:extLst>
              <a:ext uri="{FF2B5EF4-FFF2-40B4-BE49-F238E27FC236}">
                <a16:creationId xmlns:a16="http://schemas.microsoft.com/office/drawing/2014/main" id="{5D07A1B9-3BBA-C305-3669-26DA2C5500A4}"/>
              </a:ext>
            </a:extLst>
          </p:cNvPr>
          <p:cNvSpPr txBox="1"/>
          <p:nvPr/>
        </p:nvSpPr>
        <p:spPr>
          <a:xfrm>
            <a:off x="487680" y="3454400"/>
            <a:ext cx="1491941" cy="1401445"/>
          </a:xfrm>
          <a:prstGeom prst="rect">
            <a:avLst/>
          </a:prstGeom>
          <a:noFill/>
        </p:spPr>
        <p:txBody>
          <a:bodyPr wrap="square" lIns="0" tIns="0" rIns="0" bIns="0" rtlCol="0" anchor="b">
            <a:noAutofit/>
          </a:bodyPr>
          <a:lstStyle/>
          <a:p>
            <a:r>
              <a:rPr lang="de-DE" sz="1180" dirty="0">
                <a:solidFill>
                  <a:schemeClr val="bg1"/>
                </a:solidFill>
              </a:rPr>
              <a:t>Prozess Schritt Headline</a:t>
            </a:r>
          </a:p>
        </p:txBody>
      </p:sp>
      <p:sp>
        <p:nvSpPr>
          <p:cNvPr id="2" name="Fußzeilenplatzhalter 1">
            <a:extLst>
              <a:ext uri="{FF2B5EF4-FFF2-40B4-BE49-F238E27FC236}">
                <a16:creationId xmlns:a16="http://schemas.microsoft.com/office/drawing/2014/main" id="{89749972-B833-3D6F-53E6-F65163E6EE09}"/>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6FC21379-BA7A-C68D-4E02-9C90446D3943}"/>
              </a:ext>
            </a:extLst>
          </p:cNvPr>
          <p:cNvSpPr>
            <a:spLocks noGrp="1"/>
          </p:cNvSpPr>
          <p:nvPr>
            <p:ph type="sldNum" sz="quarter" idx="12"/>
          </p:nvPr>
        </p:nvSpPr>
        <p:spPr/>
        <p:txBody>
          <a:bodyPr/>
          <a:lstStyle/>
          <a:p>
            <a:fld id="{37C5D616-58D9-4383-B779-2F6B9F396CA5}" type="slidenum">
              <a:rPr lang="de-DE" noProof="0" smtClean="0"/>
              <a:t>13</a:t>
            </a:fld>
            <a:endParaRPr lang="de-DE" noProof="0" dirty="0"/>
          </a:p>
        </p:txBody>
      </p:sp>
    </p:spTree>
    <p:extLst>
      <p:ext uri="{BB962C8B-B14F-4D97-AF65-F5344CB8AC3E}">
        <p14:creationId xmlns:p14="http://schemas.microsoft.com/office/powerpoint/2010/main" val="4024846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7E52393-3810-01AC-0538-B213B8DD21AB}"/>
            </a:ext>
          </a:extLst>
        </p:cNvPr>
        <p:cNvGrpSpPr/>
        <p:nvPr/>
      </p:nvGrpSpPr>
      <p:grpSpPr>
        <a:xfrm>
          <a:off x="0" y="0"/>
          <a:ext cx="0" cy="0"/>
          <a:chOff x="0" y="0"/>
          <a:chExt cx="0" cy="0"/>
        </a:xfrm>
      </p:grpSpPr>
      <p:sp>
        <p:nvSpPr>
          <p:cNvPr id="6" name="Rechteck 5">
            <a:extLst>
              <a:ext uri="{FF2B5EF4-FFF2-40B4-BE49-F238E27FC236}">
                <a16:creationId xmlns:a16="http://schemas.microsoft.com/office/drawing/2014/main" id="{788326A6-EC25-C57A-69BB-65E116884046}"/>
              </a:ext>
            </a:extLst>
          </p:cNvPr>
          <p:cNvSpPr/>
          <p:nvPr/>
        </p:nvSpPr>
        <p:spPr>
          <a:xfrm>
            <a:off x="0" y="0"/>
            <a:ext cx="12192000" cy="19812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extLst>
              <a:ext uri="{FF2B5EF4-FFF2-40B4-BE49-F238E27FC236}">
                <a16:creationId xmlns:a16="http://schemas.microsoft.com/office/drawing/2014/main" id="{F880658E-59E7-91BF-B60C-A738AAF98866}"/>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Headline für den Flowchart</a:t>
            </a:r>
          </a:p>
        </p:txBody>
      </p:sp>
      <p:sp>
        <p:nvSpPr>
          <p:cNvPr id="5" name="Textfeld 4">
            <a:extLst>
              <a:ext uri="{FF2B5EF4-FFF2-40B4-BE49-F238E27FC236}">
                <a16:creationId xmlns:a16="http://schemas.microsoft.com/office/drawing/2014/main" id="{0133BCD3-85EB-81DD-BE66-4EBBBA706A66}"/>
              </a:ext>
            </a:extLst>
          </p:cNvPr>
          <p:cNvSpPr txBox="1"/>
          <p:nvPr/>
        </p:nvSpPr>
        <p:spPr>
          <a:xfrm>
            <a:off x="334962" y="1002983"/>
            <a:ext cx="11522075" cy="744537"/>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pic>
        <p:nvPicPr>
          <p:cNvPr id="19" name="Grafik 18">
            <a:extLst>
              <a:ext uri="{FF2B5EF4-FFF2-40B4-BE49-F238E27FC236}">
                <a16:creationId xmlns:a16="http://schemas.microsoft.com/office/drawing/2014/main" id="{3E80F7B4-C345-9A01-C554-1CDF1CE3B60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302034" y="2917723"/>
            <a:ext cx="1757680" cy="2140017"/>
          </a:xfrm>
          <a:prstGeom prst="rect">
            <a:avLst/>
          </a:prstGeom>
        </p:spPr>
      </p:pic>
      <p:sp>
        <p:nvSpPr>
          <p:cNvPr id="21" name="Textfeld 20">
            <a:extLst>
              <a:ext uri="{FF2B5EF4-FFF2-40B4-BE49-F238E27FC236}">
                <a16:creationId xmlns:a16="http://schemas.microsoft.com/office/drawing/2014/main" id="{DF498191-E5AB-F322-6BFF-918087D09434}"/>
              </a:ext>
            </a:extLst>
          </p:cNvPr>
          <p:cNvSpPr txBox="1"/>
          <p:nvPr/>
        </p:nvSpPr>
        <p:spPr>
          <a:xfrm>
            <a:off x="2454752" y="3454400"/>
            <a:ext cx="1491941" cy="1401445"/>
          </a:xfrm>
          <a:prstGeom prst="rect">
            <a:avLst/>
          </a:prstGeom>
          <a:noFill/>
        </p:spPr>
        <p:txBody>
          <a:bodyPr wrap="square" lIns="0" tIns="0" rIns="0" bIns="0" rtlCol="0" anchor="b">
            <a:noAutofit/>
          </a:bodyPr>
          <a:lstStyle/>
          <a:p>
            <a:r>
              <a:rPr lang="de-DE" sz="1180" dirty="0"/>
              <a:t>Prozess Schritt Headline</a:t>
            </a:r>
          </a:p>
        </p:txBody>
      </p:sp>
      <p:pic>
        <p:nvPicPr>
          <p:cNvPr id="7" name="Grafik 6">
            <a:extLst>
              <a:ext uri="{FF2B5EF4-FFF2-40B4-BE49-F238E27FC236}">
                <a16:creationId xmlns:a16="http://schemas.microsoft.com/office/drawing/2014/main" id="{9D6ABA61-E70A-8EF8-69C6-7723C780461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248786" y="2917723"/>
            <a:ext cx="1757680" cy="2140017"/>
          </a:xfrm>
          <a:prstGeom prst="rect">
            <a:avLst/>
          </a:prstGeom>
        </p:spPr>
      </p:pic>
      <p:sp>
        <p:nvSpPr>
          <p:cNvPr id="10" name="Textfeld 9">
            <a:extLst>
              <a:ext uri="{FF2B5EF4-FFF2-40B4-BE49-F238E27FC236}">
                <a16:creationId xmlns:a16="http://schemas.microsoft.com/office/drawing/2014/main" id="{E1A92A99-65E8-6C1D-B3DF-DBD8EC34C7AC}"/>
              </a:ext>
            </a:extLst>
          </p:cNvPr>
          <p:cNvSpPr txBox="1"/>
          <p:nvPr/>
        </p:nvSpPr>
        <p:spPr>
          <a:xfrm>
            <a:off x="4401504" y="3454400"/>
            <a:ext cx="1491941" cy="1401445"/>
          </a:xfrm>
          <a:prstGeom prst="rect">
            <a:avLst/>
          </a:prstGeom>
          <a:noFill/>
        </p:spPr>
        <p:txBody>
          <a:bodyPr wrap="square" lIns="0" tIns="0" rIns="0" bIns="0" rtlCol="0" anchor="b">
            <a:noAutofit/>
          </a:bodyPr>
          <a:lstStyle/>
          <a:p>
            <a:r>
              <a:rPr lang="de-DE" sz="1180" dirty="0"/>
              <a:t>Prozess Schritt Headline</a:t>
            </a:r>
          </a:p>
        </p:txBody>
      </p:sp>
      <p:pic>
        <p:nvPicPr>
          <p:cNvPr id="22" name="Grafik 21">
            <a:extLst>
              <a:ext uri="{FF2B5EF4-FFF2-40B4-BE49-F238E27FC236}">
                <a16:creationId xmlns:a16="http://schemas.microsoft.com/office/drawing/2014/main" id="{1FC5F5C5-22DE-28CC-AF8F-E7566903B21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195538" y="2917723"/>
            <a:ext cx="1757680" cy="2140017"/>
          </a:xfrm>
          <a:prstGeom prst="rect">
            <a:avLst/>
          </a:prstGeom>
        </p:spPr>
      </p:pic>
      <p:sp>
        <p:nvSpPr>
          <p:cNvPr id="24" name="Textfeld 23">
            <a:extLst>
              <a:ext uri="{FF2B5EF4-FFF2-40B4-BE49-F238E27FC236}">
                <a16:creationId xmlns:a16="http://schemas.microsoft.com/office/drawing/2014/main" id="{B10C1F6B-C50B-269F-FDD4-57DC3FACA481}"/>
              </a:ext>
            </a:extLst>
          </p:cNvPr>
          <p:cNvSpPr txBox="1"/>
          <p:nvPr/>
        </p:nvSpPr>
        <p:spPr>
          <a:xfrm>
            <a:off x="6348256" y="3454400"/>
            <a:ext cx="1491941" cy="1401445"/>
          </a:xfrm>
          <a:prstGeom prst="rect">
            <a:avLst/>
          </a:prstGeom>
          <a:noFill/>
        </p:spPr>
        <p:txBody>
          <a:bodyPr wrap="square" lIns="0" tIns="0" rIns="0" bIns="0" rtlCol="0" anchor="b">
            <a:noAutofit/>
          </a:bodyPr>
          <a:lstStyle/>
          <a:p>
            <a:r>
              <a:rPr lang="de-DE" sz="1180" dirty="0"/>
              <a:t>Prozess Schritt Headline</a:t>
            </a:r>
          </a:p>
        </p:txBody>
      </p:sp>
      <p:pic>
        <p:nvPicPr>
          <p:cNvPr id="25" name="Grafik 24">
            <a:extLst>
              <a:ext uri="{FF2B5EF4-FFF2-40B4-BE49-F238E27FC236}">
                <a16:creationId xmlns:a16="http://schemas.microsoft.com/office/drawing/2014/main" id="{99B7BB3F-CA96-1F18-B7C5-AAC5778B7B6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142290" y="2917723"/>
            <a:ext cx="1757680" cy="2140017"/>
          </a:xfrm>
          <a:prstGeom prst="rect">
            <a:avLst/>
          </a:prstGeom>
        </p:spPr>
      </p:pic>
      <p:sp>
        <p:nvSpPr>
          <p:cNvPr id="27" name="Textfeld 26">
            <a:extLst>
              <a:ext uri="{FF2B5EF4-FFF2-40B4-BE49-F238E27FC236}">
                <a16:creationId xmlns:a16="http://schemas.microsoft.com/office/drawing/2014/main" id="{60C24039-244A-62FD-2C52-028067CB7CB7}"/>
              </a:ext>
            </a:extLst>
          </p:cNvPr>
          <p:cNvSpPr txBox="1"/>
          <p:nvPr/>
        </p:nvSpPr>
        <p:spPr>
          <a:xfrm>
            <a:off x="8295008" y="3454400"/>
            <a:ext cx="1491941" cy="1401445"/>
          </a:xfrm>
          <a:prstGeom prst="rect">
            <a:avLst/>
          </a:prstGeom>
          <a:noFill/>
        </p:spPr>
        <p:txBody>
          <a:bodyPr wrap="square" lIns="0" tIns="0" rIns="0" bIns="0" rtlCol="0" anchor="b">
            <a:noAutofit/>
          </a:bodyPr>
          <a:lstStyle/>
          <a:p>
            <a:r>
              <a:rPr lang="de-DE" sz="1180" dirty="0"/>
              <a:t>Prozess Schritt Headline</a:t>
            </a:r>
          </a:p>
        </p:txBody>
      </p:sp>
      <p:pic>
        <p:nvPicPr>
          <p:cNvPr id="28" name="Grafik 27">
            <a:extLst>
              <a:ext uri="{FF2B5EF4-FFF2-40B4-BE49-F238E27FC236}">
                <a16:creationId xmlns:a16="http://schemas.microsoft.com/office/drawing/2014/main" id="{E0423A34-2C0F-DA5C-1834-65D2EE58AE7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099357" y="2917723"/>
            <a:ext cx="1757680" cy="2140017"/>
          </a:xfrm>
          <a:prstGeom prst="rect">
            <a:avLst/>
          </a:prstGeom>
        </p:spPr>
      </p:pic>
      <p:sp>
        <p:nvSpPr>
          <p:cNvPr id="30" name="Textfeld 29">
            <a:extLst>
              <a:ext uri="{FF2B5EF4-FFF2-40B4-BE49-F238E27FC236}">
                <a16:creationId xmlns:a16="http://schemas.microsoft.com/office/drawing/2014/main" id="{A298E43D-28B3-2A76-88C6-BA147831C8BA}"/>
              </a:ext>
            </a:extLst>
          </p:cNvPr>
          <p:cNvSpPr txBox="1"/>
          <p:nvPr/>
        </p:nvSpPr>
        <p:spPr>
          <a:xfrm>
            <a:off x="10252075" y="3454400"/>
            <a:ext cx="1491941" cy="1401445"/>
          </a:xfrm>
          <a:prstGeom prst="rect">
            <a:avLst/>
          </a:prstGeom>
          <a:noFill/>
        </p:spPr>
        <p:txBody>
          <a:bodyPr wrap="square" lIns="0" tIns="0" rIns="0" bIns="0" rtlCol="0" anchor="b">
            <a:noAutofit/>
          </a:bodyPr>
          <a:lstStyle/>
          <a:p>
            <a:r>
              <a:rPr lang="de-DE" sz="1180" dirty="0"/>
              <a:t>Prozess Schritt Headline</a:t>
            </a:r>
          </a:p>
        </p:txBody>
      </p:sp>
      <p:pic>
        <p:nvPicPr>
          <p:cNvPr id="31" name="Grafik 30">
            <a:extLst>
              <a:ext uri="{FF2B5EF4-FFF2-40B4-BE49-F238E27FC236}">
                <a16:creationId xmlns:a16="http://schemas.microsoft.com/office/drawing/2014/main" id="{9CCF5275-1F38-0D41-1052-17E28532DA2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34962" y="2917723"/>
            <a:ext cx="1757680" cy="2140017"/>
          </a:xfrm>
          <a:prstGeom prst="rect">
            <a:avLst/>
          </a:prstGeom>
        </p:spPr>
      </p:pic>
      <p:sp>
        <p:nvSpPr>
          <p:cNvPr id="33" name="Textfeld 32">
            <a:extLst>
              <a:ext uri="{FF2B5EF4-FFF2-40B4-BE49-F238E27FC236}">
                <a16:creationId xmlns:a16="http://schemas.microsoft.com/office/drawing/2014/main" id="{7861DD3F-0ED2-BDF6-03C2-ADA1FBA27882}"/>
              </a:ext>
            </a:extLst>
          </p:cNvPr>
          <p:cNvSpPr txBox="1"/>
          <p:nvPr/>
        </p:nvSpPr>
        <p:spPr>
          <a:xfrm>
            <a:off x="487680" y="3454400"/>
            <a:ext cx="1491941" cy="1401445"/>
          </a:xfrm>
          <a:prstGeom prst="rect">
            <a:avLst/>
          </a:prstGeom>
          <a:noFill/>
        </p:spPr>
        <p:txBody>
          <a:bodyPr wrap="square" lIns="0" tIns="0" rIns="0" bIns="0" rtlCol="0" anchor="b">
            <a:noAutofit/>
          </a:bodyPr>
          <a:lstStyle/>
          <a:p>
            <a:r>
              <a:rPr lang="de-DE" sz="1180" dirty="0"/>
              <a:t>Prozess Schritt Headline</a:t>
            </a:r>
          </a:p>
        </p:txBody>
      </p:sp>
      <p:sp>
        <p:nvSpPr>
          <p:cNvPr id="2" name="Textfeld 1">
            <a:extLst>
              <a:ext uri="{FF2B5EF4-FFF2-40B4-BE49-F238E27FC236}">
                <a16:creationId xmlns:a16="http://schemas.microsoft.com/office/drawing/2014/main" id="{AC1F76EF-D3BE-114D-6365-5853BCEEC9F5}"/>
              </a:ext>
            </a:extLst>
          </p:cNvPr>
          <p:cNvSpPr txBox="1"/>
          <p:nvPr/>
        </p:nvSpPr>
        <p:spPr>
          <a:xfrm>
            <a:off x="2948147" y="2917723"/>
            <a:ext cx="998546" cy="360000"/>
          </a:xfrm>
          <a:prstGeom prst="rect">
            <a:avLst/>
          </a:prstGeom>
          <a:noFill/>
        </p:spPr>
        <p:txBody>
          <a:bodyPr wrap="square" lIns="0" tIns="0" rIns="0" bIns="0" rtlCol="0" anchor="ctr">
            <a:noAutofit/>
          </a:bodyPr>
          <a:lstStyle/>
          <a:p>
            <a:pPr algn="r"/>
            <a:r>
              <a:rPr lang="de-DE" sz="1180" dirty="0"/>
              <a:t>02</a:t>
            </a:r>
          </a:p>
        </p:txBody>
      </p:sp>
      <p:sp>
        <p:nvSpPr>
          <p:cNvPr id="3" name="Textfeld 2">
            <a:extLst>
              <a:ext uri="{FF2B5EF4-FFF2-40B4-BE49-F238E27FC236}">
                <a16:creationId xmlns:a16="http://schemas.microsoft.com/office/drawing/2014/main" id="{E0022A3E-9754-4CD9-B374-1E11BA6418AA}"/>
              </a:ext>
            </a:extLst>
          </p:cNvPr>
          <p:cNvSpPr txBox="1"/>
          <p:nvPr/>
        </p:nvSpPr>
        <p:spPr>
          <a:xfrm>
            <a:off x="4894899" y="2917723"/>
            <a:ext cx="998546" cy="360000"/>
          </a:xfrm>
          <a:prstGeom prst="rect">
            <a:avLst/>
          </a:prstGeom>
          <a:noFill/>
        </p:spPr>
        <p:txBody>
          <a:bodyPr wrap="square" lIns="0" tIns="0" rIns="0" bIns="0" rtlCol="0" anchor="ctr">
            <a:noAutofit/>
          </a:bodyPr>
          <a:lstStyle/>
          <a:p>
            <a:pPr algn="r"/>
            <a:r>
              <a:rPr lang="de-DE" sz="1180" dirty="0"/>
              <a:t>03</a:t>
            </a:r>
          </a:p>
        </p:txBody>
      </p:sp>
      <p:sp>
        <p:nvSpPr>
          <p:cNvPr id="9" name="Textfeld 8">
            <a:extLst>
              <a:ext uri="{FF2B5EF4-FFF2-40B4-BE49-F238E27FC236}">
                <a16:creationId xmlns:a16="http://schemas.microsoft.com/office/drawing/2014/main" id="{18BF8412-44FA-CB0C-89E5-60D53393936B}"/>
              </a:ext>
            </a:extLst>
          </p:cNvPr>
          <p:cNvSpPr txBox="1"/>
          <p:nvPr/>
        </p:nvSpPr>
        <p:spPr>
          <a:xfrm>
            <a:off x="6841651" y="2917723"/>
            <a:ext cx="998546" cy="360000"/>
          </a:xfrm>
          <a:prstGeom prst="rect">
            <a:avLst/>
          </a:prstGeom>
          <a:noFill/>
        </p:spPr>
        <p:txBody>
          <a:bodyPr wrap="square" lIns="0" tIns="0" rIns="0" bIns="0" rtlCol="0" anchor="ctr">
            <a:noAutofit/>
          </a:bodyPr>
          <a:lstStyle/>
          <a:p>
            <a:pPr algn="r"/>
            <a:r>
              <a:rPr lang="de-DE" sz="1180" dirty="0"/>
              <a:t>04</a:t>
            </a:r>
          </a:p>
        </p:txBody>
      </p:sp>
      <p:sp>
        <p:nvSpPr>
          <p:cNvPr id="11" name="Textfeld 10">
            <a:extLst>
              <a:ext uri="{FF2B5EF4-FFF2-40B4-BE49-F238E27FC236}">
                <a16:creationId xmlns:a16="http://schemas.microsoft.com/office/drawing/2014/main" id="{23853D2B-C0C8-E0C8-0751-BBC3CF6D1E10}"/>
              </a:ext>
            </a:extLst>
          </p:cNvPr>
          <p:cNvSpPr txBox="1"/>
          <p:nvPr/>
        </p:nvSpPr>
        <p:spPr>
          <a:xfrm>
            <a:off x="8788403" y="2917723"/>
            <a:ext cx="998546" cy="360000"/>
          </a:xfrm>
          <a:prstGeom prst="rect">
            <a:avLst/>
          </a:prstGeom>
          <a:noFill/>
        </p:spPr>
        <p:txBody>
          <a:bodyPr wrap="square" lIns="0" tIns="0" rIns="0" bIns="0" rtlCol="0" anchor="ctr">
            <a:noAutofit/>
          </a:bodyPr>
          <a:lstStyle/>
          <a:p>
            <a:pPr algn="r"/>
            <a:r>
              <a:rPr lang="de-DE" sz="1180" dirty="0"/>
              <a:t>05</a:t>
            </a:r>
          </a:p>
        </p:txBody>
      </p:sp>
      <p:sp>
        <p:nvSpPr>
          <p:cNvPr id="12" name="Textfeld 11">
            <a:extLst>
              <a:ext uri="{FF2B5EF4-FFF2-40B4-BE49-F238E27FC236}">
                <a16:creationId xmlns:a16="http://schemas.microsoft.com/office/drawing/2014/main" id="{9553019F-771A-B07B-1378-0CB9F2852823}"/>
              </a:ext>
            </a:extLst>
          </p:cNvPr>
          <p:cNvSpPr txBox="1"/>
          <p:nvPr/>
        </p:nvSpPr>
        <p:spPr>
          <a:xfrm>
            <a:off x="10745470" y="2917723"/>
            <a:ext cx="998546" cy="360000"/>
          </a:xfrm>
          <a:prstGeom prst="rect">
            <a:avLst/>
          </a:prstGeom>
          <a:noFill/>
        </p:spPr>
        <p:txBody>
          <a:bodyPr wrap="square" lIns="0" tIns="0" rIns="0" bIns="0" rtlCol="0" anchor="ctr">
            <a:noAutofit/>
          </a:bodyPr>
          <a:lstStyle/>
          <a:p>
            <a:pPr algn="r"/>
            <a:r>
              <a:rPr lang="de-DE" sz="1180" dirty="0"/>
              <a:t>06</a:t>
            </a:r>
          </a:p>
        </p:txBody>
      </p:sp>
      <p:sp>
        <p:nvSpPr>
          <p:cNvPr id="13" name="Textfeld 12">
            <a:extLst>
              <a:ext uri="{FF2B5EF4-FFF2-40B4-BE49-F238E27FC236}">
                <a16:creationId xmlns:a16="http://schemas.microsoft.com/office/drawing/2014/main" id="{873D60B4-6658-9369-C6E6-1D1C55762087}"/>
              </a:ext>
            </a:extLst>
          </p:cNvPr>
          <p:cNvSpPr txBox="1"/>
          <p:nvPr/>
        </p:nvSpPr>
        <p:spPr>
          <a:xfrm>
            <a:off x="981075" y="2917723"/>
            <a:ext cx="998546" cy="360000"/>
          </a:xfrm>
          <a:prstGeom prst="rect">
            <a:avLst/>
          </a:prstGeom>
          <a:noFill/>
        </p:spPr>
        <p:txBody>
          <a:bodyPr wrap="square" lIns="0" tIns="0" rIns="0" bIns="0" rtlCol="0" anchor="ctr">
            <a:noAutofit/>
          </a:bodyPr>
          <a:lstStyle/>
          <a:p>
            <a:pPr algn="r"/>
            <a:r>
              <a:rPr lang="de-DE" sz="1180" dirty="0"/>
              <a:t>01</a:t>
            </a:r>
          </a:p>
        </p:txBody>
      </p:sp>
      <p:sp>
        <p:nvSpPr>
          <p:cNvPr id="8" name="Fußzeilenplatzhalter 7">
            <a:extLst>
              <a:ext uri="{FF2B5EF4-FFF2-40B4-BE49-F238E27FC236}">
                <a16:creationId xmlns:a16="http://schemas.microsoft.com/office/drawing/2014/main" id="{04934100-A314-8290-6AD6-4F1B9D7AD5C0}"/>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14" name="Foliennummernplatzhalter 13">
            <a:extLst>
              <a:ext uri="{FF2B5EF4-FFF2-40B4-BE49-F238E27FC236}">
                <a16:creationId xmlns:a16="http://schemas.microsoft.com/office/drawing/2014/main" id="{B027249E-1585-5B85-4836-FD6D19A3202B}"/>
              </a:ext>
            </a:extLst>
          </p:cNvPr>
          <p:cNvSpPr>
            <a:spLocks noGrp="1"/>
          </p:cNvSpPr>
          <p:nvPr>
            <p:ph type="sldNum" sz="quarter" idx="12"/>
          </p:nvPr>
        </p:nvSpPr>
        <p:spPr/>
        <p:txBody>
          <a:bodyPr/>
          <a:lstStyle/>
          <a:p>
            <a:fld id="{37C5D616-58D9-4383-B779-2F6B9F396CA5}" type="slidenum">
              <a:rPr lang="de-DE" noProof="0" smtClean="0"/>
              <a:t>14</a:t>
            </a:fld>
            <a:endParaRPr lang="de-DE" noProof="0" dirty="0"/>
          </a:p>
        </p:txBody>
      </p:sp>
    </p:spTree>
    <p:extLst>
      <p:ext uri="{BB962C8B-B14F-4D97-AF65-F5344CB8AC3E}">
        <p14:creationId xmlns:p14="http://schemas.microsoft.com/office/powerpoint/2010/main" val="1351110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05D414D-D71C-7255-F74D-4826304C483C}"/>
            </a:ext>
          </a:extLst>
        </p:cNvPr>
        <p:cNvGrpSpPr/>
        <p:nvPr/>
      </p:nvGrpSpPr>
      <p:grpSpPr>
        <a:xfrm>
          <a:off x="0" y="0"/>
          <a:ext cx="0" cy="0"/>
          <a:chOff x="0" y="0"/>
          <a:chExt cx="0" cy="0"/>
        </a:xfrm>
      </p:grpSpPr>
      <p:cxnSp>
        <p:nvCxnSpPr>
          <p:cNvPr id="48" name="Gerader Verbinder 47">
            <a:extLst>
              <a:ext uri="{FF2B5EF4-FFF2-40B4-BE49-F238E27FC236}">
                <a16:creationId xmlns:a16="http://schemas.microsoft.com/office/drawing/2014/main" id="{25EFA740-23A3-72C4-A709-2D65FA15EEB3}"/>
              </a:ext>
            </a:extLst>
          </p:cNvPr>
          <p:cNvCxnSpPr/>
          <p:nvPr/>
        </p:nvCxnSpPr>
        <p:spPr>
          <a:xfrm>
            <a:off x="5811520" y="154940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sp>
        <p:nvSpPr>
          <p:cNvPr id="8" name="Rechteck 7">
            <a:extLst>
              <a:ext uri="{FF2B5EF4-FFF2-40B4-BE49-F238E27FC236}">
                <a16:creationId xmlns:a16="http://schemas.microsoft.com/office/drawing/2014/main" id="{EE2A180F-3B9A-2856-E9AE-74F08BF17AB2}"/>
              </a:ext>
            </a:extLst>
          </p:cNvPr>
          <p:cNvSpPr/>
          <p:nvPr/>
        </p:nvSpPr>
        <p:spPr>
          <a:xfrm flipH="1">
            <a:off x="0" y="0"/>
            <a:ext cx="4241001"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4" name="Grafik 13">
            <a:extLst>
              <a:ext uri="{FF2B5EF4-FFF2-40B4-BE49-F238E27FC236}">
                <a16:creationId xmlns:a16="http://schemas.microsoft.com/office/drawing/2014/main" id="{65EF877F-7A9F-FB76-61E0-627F1B2E233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4" name="Textfeld 3">
            <a:extLst>
              <a:ext uri="{FF2B5EF4-FFF2-40B4-BE49-F238E27FC236}">
                <a16:creationId xmlns:a16="http://schemas.microsoft.com/office/drawing/2014/main" id="{74CA1368-08BE-1EA5-F40D-72AC361D4307}"/>
              </a:ext>
            </a:extLst>
          </p:cNvPr>
          <p:cNvSpPr txBox="1"/>
          <p:nvPr/>
        </p:nvSpPr>
        <p:spPr>
          <a:xfrm>
            <a:off x="334963" y="296863"/>
            <a:ext cx="3602038" cy="4041457"/>
          </a:xfrm>
          <a:prstGeom prst="rect">
            <a:avLst/>
          </a:prstGeom>
          <a:noFill/>
        </p:spPr>
        <p:txBody>
          <a:bodyPr wrap="square" lIns="0" tIns="0" rIns="0" bIns="0" rtlCol="0" anchor="b">
            <a:noAutofit/>
          </a:bodyPr>
          <a:lstStyle/>
          <a:p>
            <a:pPr>
              <a:lnSpc>
                <a:spcPts val="2900"/>
              </a:lnSpc>
            </a:pPr>
            <a:r>
              <a:rPr lang="de-DE" sz="2700" dirty="0"/>
              <a:t>Wir machen den Mittelstand erfolgreich</a:t>
            </a:r>
          </a:p>
        </p:txBody>
      </p:sp>
      <p:sp>
        <p:nvSpPr>
          <p:cNvPr id="5" name="Textfeld 4">
            <a:extLst>
              <a:ext uri="{FF2B5EF4-FFF2-40B4-BE49-F238E27FC236}">
                <a16:creationId xmlns:a16="http://schemas.microsoft.com/office/drawing/2014/main" id="{4693D272-A722-293D-009A-94B58F4483FE}"/>
              </a:ext>
            </a:extLst>
          </p:cNvPr>
          <p:cNvSpPr txBox="1"/>
          <p:nvPr/>
        </p:nvSpPr>
        <p:spPr>
          <a:xfrm>
            <a:off x="334963" y="4731703"/>
            <a:ext cx="3602038" cy="1829435"/>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cxnSp>
        <p:nvCxnSpPr>
          <p:cNvPr id="20" name="Gerader Verbinder 19">
            <a:extLst>
              <a:ext uri="{FF2B5EF4-FFF2-40B4-BE49-F238E27FC236}">
                <a16:creationId xmlns:a16="http://schemas.microsoft.com/office/drawing/2014/main" id="{80A5E6E9-7746-22C5-A2AF-609BDE5301EE}"/>
              </a:ext>
            </a:extLst>
          </p:cNvPr>
          <p:cNvCxnSpPr/>
          <p:nvPr/>
        </p:nvCxnSpPr>
        <p:spPr>
          <a:xfrm>
            <a:off x="5811520" y="943673"/>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cxnSp>
        <p:nvCxnSpPr>
          <p:cNvPr id="23" name="Gerader Verbinder 22">
            <a:extLst>
              <a:ext uri="{FF2B5EF4-FFF2-40B4-BE49-F238E27FC236}">
                <a16:creationId xmlns:a16="http://schemas.microsoft.com/office/drawing/2014/main" id="{0B3CC755-CD2B-49FB-5071-792E66674DFA}"/>
              </a:ext>
            </a:extLst>
          </p:cNvPr>
          <p:cNvCxnSpPr/>
          <p:nvPr/>
        </p:nvCxnSpPr>
        <p:spPr>
          <a:xfrm>
            <a:off x="5811520" y="216408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cxnSp>
        <p:nvCxnSpPr>
          <p:cNvPr id="26" name="Gerader Verbinder 25">
            <a:extLst>
              <a:ext uri="{FF2B5EF4-FFF2-40B4-BE49-F238E27FC236}">
                <a16:creationId xmlns:a16="http://schemas.microsoft.com/office/drawing/2014/main" id="{AC60FF33-954B-09D2-67AD-1160F7C03AE5}"/>
              </a:ext>
            </a:extLst>
          </p:cNvPr>
          <p:cNvCxnSpPr/>
          <p:nvPr/>
        </p:nvCxnSpPr>
        <p:spPr>
          <a:xfrm>
            <a:off x="5811520" y="277876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cxnSp>
        <p:nvCxnSpPr>
          <p:cNvPr id="29" name="Gerader Verbinder 28">
            <a:extLst>
              <a:ext uri="{FF2B5EF4-FFF2-40B4-BE49-F238E27FC236}">
                <a16:creationId xmlns:a16="http://schemas.microsoft.com/office/drawing/2014/main" id="{0823B2DE-89F0-4405-A96A-D7402A38279F}"/>
              </a:ext>
            </a:extLst>
          </p:cNvPr>
          <p:cNvCxnSpPr/>
          <p:nvPr/>
        </p:nvCxnSpPr>
        <p:spPr>
          <a:xfrm>
            <a:off x="5811520" y="338328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cxnSp>
        <p:nvCxnSpPr>
          <p:cNvPr id="32" name="Gerader Verbinder 31">
            <a:extLst>
              <a:ext uri="{FF2B5EF4-FFF2-40B4-BE49-F238E27FC236}">
                <a16:creationId xmlns:a16="http://schemas.microsoft.com/office/drawing/2014/main" id="{4A35369A-EEA0-03EE-0349-6C87009C1435}"/>
              </a:ext>
            </a:extLst>
          </p:cNvPr>
          <p:cNvCxnSpPr/>
          <p:nvPr/>
        </p:nvCxnSpPr>
        <p:spPr>
          <a:xfrm>
            <a:off x="5811520" y="400304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cxnSp>
        <p:nvCxnSpPr>
          <p:cNvPr id="34" name="Gerader Verbinder 33">
            <a:extLst>
              <a:ext uri="{FF2B5EF4-FFF2-40B4-BE49-F238E27FC236}">
                <a16:creationId xmlns:a16="http://schemas.microsoft.com/office/drawing/2014/main" id="{942C1831-8347-3BF4-85A4-2BA05F2DA27F}"/>
              </a:ext>
            </a:extLst>
          </p:cNvPr>
          <p:cNvCxnSpPr/>
          <p:nvPr/>
        </p:nvCxnSpPr>
        <p:spPr>
          <a:xfrm>
            <a:off x="5811520" y="460756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cxnSp>
        <p:nvCxnSpPr>
          <p:cNvPr id="35" name="Gerader Verbinder 34">
            <a:extLst>
              <a:ext uri="{FF2B5EF4-FFF2-40B4-BE49-F238E27FC236}">
                <a16:creationId xmlns:a16="http://schemas.microsoft.com/office/drawing/2014/main" id="{5F13DF41-0758-DF00-614C-DA1C5BAE8D45}"/>
              </a:ext>
            </a:extLst>
          </p:cNvPr>
          <p:cNvCxnSpPr/>
          <p:nvPr/>
        </p:nvCxnSpPr>
        <p:spPr>
          <a:xfrm>
            <a:off x="5811520" y="5217160"/>
            <a:ext cx="4775200" cy="0"/>
          </a:xfrm>
          <a:prstGeom prst="line">
            <a:avLst/>
          </a:prstGeom>
          <a:ln w="12700">
            <a:solidFill>
              <a:srgbClr val="DBDEE0"/>
            </a:solidFill>
          </a:ln>
        </p:spPr>
        <p:style>
          <a:lnRef idx="2">
            <a:schemeClr val="accent1"/>
          </a:lnRef>
          <a:fillRef idx="0">
            <a:schemeClr val="accent1"/>
          </a:fillRef>
          <a:effectRef idx="1">
            <a:schemeClr val="accent1"/>
          </a:effectRef>
          <a:fontRef idx="minor">
            <a:schemeClr val="tx1"/>
          </a:fontRef>
        </p:style>
      </p:cxnSp>
      <p:sp>
        <p:nvSpPr>
          <p:cNvPr id="36" name="Rechteck 35">
            <a:extLst>
              <a:ext uri="{FF2B5EF4-FFF2-40B4-BE49-F238E27FC236}">
                <a16:creationId xmlns:a16="http://schemas.microsoft.com/office/drawing/2014/main" id="{3CD87C01-8F59-3582-22E2-11EFA5A8D842}"/>
              </a:ext>
            </a:extLst>
          </p:cNvPr>
          <p:cNvSpPr/>
          <p:nvPr/>
        </p:nvSpPr>
        <p:spPr>
          <a:xfrm>
            <a:off x="7160381" y="2854961"/>
            <a:ext cx="866019" cy="2362194"/>
          </a:xfrm>
          <a:prstGeom prst="rect">
            <a:avLst/>
          </a:prstGeom>
          <a:solidFill>
            <a:srgbClr val="BFC5C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Rechteck 36">
            <a:extLst>
              <a:ext uri="{FF2B5EF4-FFF2-40B4-BE49-F238E27FC236}">
                <a16:creationId xmlns:a16="http://schemas.microsoft.com/office/drawing/2014/main" id="{0494F0B9-EF29-E86E-BC3B-1253BC66033E}"/>
              </a:ext>
            </a:extLst>
          </p:cNvPr>
          <p:cNvSpPr/>
          <p:nvPr/>
        </p:nvSpPr>
        <p:spPr>
          <a:xfrm>
            <a:off x="8345714" y="2007811"/>
            <a:ext cx="866019" cy="3209344"/>
          </a:xfrm>
          <a:prstGeom prst="rect">
            <a:avLst/>
          </a:prstGeom>
          <a:solidFill>
            <a:srgbClr val="7E8C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a:extLst>
              <a:ext uri="{FF2B5EF4-FFF2-40B4-BE49-F238E27FC236}">
                <a16:creationId xmlns:a16="http://schemas.microsoft.com/office/drawing/2014/main" id="{CF7D1F7A-93B7-7437-8956-383503DE7FD3}"/>
              </a:ext>
            </a:extLst>
          </p:cNvPr>
          <p:cNvSpPr/>
          <p:nvPr/>
        </p:nvSpPr>
        <p:spPr>
          <a:xfrm>
            <a:off x="9531047" y="938593"/>
            <a:ext cx="866019" cy="4278562"/>
          </a:xfrm>
          <a:prstGeom prst="rect">
            <a:avLst/>
          </a:prstGeom>
          <a:solidFill>
            <a:srgbClr val="001A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Rechteck 38">
            <a:extLst>
              <a:ext uri="{FF2B5EF4-FFF2-40B4-BE49-F238E27FC236}">
                <a16:creationId xmlns:a16="http://schemas.microsoft.com/office/drawing/2014/main" id="{2807B216-6172-DDAA-7DD3-58D163E9238A}"/>
              </a:ext>
            </a:extLst>
          </p:cNvPr>
          <p:cNvSpPr/>
          <p:nvPr/>
        </p:nvSpPr>
        <p:spPr>
          <a:xfrm>
            <a:off x="5975048" y="3720503"/>
            <a:ext cx="866019" cy="1496652"/>
          </a:xfrm>
          <a:prstGeom prst="rect">
            <a:avLst/>
          </a:prstGeom>
          <a:solidFill>
            <a:srgbClr val="E5E7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Textfeld 39">
            <a:extLst>
              <a:ext uri="{FF2B5EF4-FFF2-40B4-BE49-F238E27FC236}">
                <a16:creationId xmlns:a16="http://schemas.microsoft.com/office/drawing/2014/main" id="{04DB5F34-782B-5530-C0B8-177C3CE758F1}"/>
              </a:ext>
            </a:extLst>
          </p:cNvPr>
          <p:cNvSpPr txBox="1"/>
          <p:nvPr/>
        </p:nvSpPr>
        <p:spPr>
          <a:xfrm>
            <a:off x="7160382"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2025</a:t>
            </a:r>
          </a:p>
        </p:txBody>
      </p:sp>
      <p:sp>
        <p:nvSpPr>
          <p:cNvPr id="41" name="Textfeld 40">
            <a:extLst>
              <a:ext uri="{FF2B5EF4-FFF2-40B4-BE49-F238E27FC236}">
                <a16:creationId xmlns:a16="http://schemas.microsoft.com/office/drawing/2014/main" id="{191B80D1-C18D-5176-9237-FD99DE8A1916}"/>
              </a:ext>
            </a:extLst>
          </p:cNvPr>
          <p:cNvSpPr txBox="1"/>
          <p:nvPr/>
        </p:nvSpPr>
        <p:spPr>
          <a:xfrm>
            <a:off x="8345714"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2026</a:t>
            </a:r>
          </a:p>
        </p:txBody>
      </p:sp>
      <p:sp>
        <p:nvSpPr>
          <p:cNvPr id="42" name="Textfeld 41">
            <a:extLst>
              <a:ext uri="{FF2B5EF4-FFF2-40B4-BE49-F238E27FC236}">
                <a16:creationId xmlns:a16="http://schemas.microsoft.com/office/drawing/2014/main" id="{B155DF7F-CB15-0B45-8E71-14F603FAA044}"/>
              </a:ext>
            </a:extLst>
          </p:cNvPr>
          <p:cNvSpPr txBox="1"/>
          <p:nvPr/>
        </p:nvSpPr>
        <p:spPr>
          <a:xfrm>
            <a:off x="9531046"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2027</a:t>
            </a:r>
          </a:p>
        </p:txBody>
      </p:sp>
      <p:sp>
        <p:nvSpPr>
          <p:cNvPr id="43" name="Textfeld 42">
            <a:extLst>
              <a:ext uri="{FF2B5EF4-FFF2-40B4-BE49-F238E27FC236}">
                <a16:creationId xmlns:a16="http://schemas.microsoft.com/office/drawing/2014/main" id="{433D8E72-711F-98FC-39E1-A48962F303A1}"/>
              </a:ext>
            </a:extLst>
          </p:cNvPr>
          <p:cNvSpPr txBox="1"/>
          <p:nvPr/>
        </p:nvSpPr>
        <p:spPr>
          <a:xfrm>
            <a:off x="5975048"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2024</a:t>
            </a:r>
          </a:p>
        </p:txBody>
      </p:sp>
      <p:sp>
        <p:nvSpPr>
          <p:cNvPr id="44" name="Textfeld 43">
            <a:extLst>
              <a:ext uri="{FF2B5EF4-FFF2-40B4-BE49-F238E27FC236}">
                <a16:creationId xmlns:a16="http://schemas.microsoft.com/office/drawing/2014/main" id="{F4A4DBBB-49B5-921B-AC2B-3FB50741DC16}"/>
              </a:ext>
            </a:extLst>
          </p:cNvPr>
          <p:cNvSpPr txBox="1"/>
          <p:nvPr/>
        </p:nvSpPr>
        <p:spPr>
          <a:xfrm>
            <a:off x="7160382" y="555588"/>
            <a:ext cx="866018" cy="252000"/>
          </a:xfrm>
          <a:prstGeom prst="rect">
            <a:avLst/>
          </a:prstGeom>
          <a:noFill/>
        </p:spPr>
        <p:txBody>
          <a:bodyPr wrap="square" lIns="0" tIns="0" rIns="0" bIns="0" rtlCol="0" anchor="ctr">
            <a:noAutofit/>
          </a:bodyPr>
          <a:lstStyle/>
          <a:p>
            <a:pPr algn="ctr"/>
            <a:r>
              <a:rPr lang="de-DE" sz="1180" dirty="0">
                <a:latin typeface="Gordita Medium" pitchFamily="50" charset="0"/>
                <a:cs typeface="Gordita Medium" pitchFamily="50" charset="0"/>
              </a:rPr>
              <a:t>48%</a:t>
            </a:r>
          </a:p>
        </p:txBody>
      </p:sp>
      <p:sp>
        <p:nvSpPr>
          <p:cNvPr id="45" name="Textfeld 44">
            <a:extLst>
              <a:ext uri="{FF2B5EF4-FFF2-40B4-BE49-F238E27FC236}">
                <a16:creationId xmlns:a16="http://schemas.microsoft.com/office/drawing/2014/main" id="{5249A0A3-EAA8-4C3C-2B24-CBB7F9748F6B}"/>
              </a:ext>
            </a:extLst>
          </p:cNvPr>
          <p:cNvSpPr txBox="1"/>
          <p:nvPr/>
        </p:nvSpPr>
        <p:spPr>
          <a:xfrm>
            <a:off x="8345714" y="555588"/>
            <a:ext cx="866018" cy="252000"/>
          </a:xfrm>
          <a:prstGeom prst="rect">
            <a:avLst/>
          </a:prstGeom>
          <a:noFill/>
        </p:spPr>
        <p:txBody>
          <a:bodyPr wrap="square" lIns="0" tIns="0" rIns="0" bIns="0" rtlCol="0" anchor="ctr">
            <a:noAutofit/>
          </a:bodyPr>
          <a:lstStyle/>
          <a:p>
            <a:pPr algn="ctr"/>
            <a:r>
              <a:rPr lang="de-DE" sz="1180" dirty="0">
                <a:latin typeface="Gordita Medium" pitchFamily="50" charset="0"/>
                <a:cs typeface="Gordita Medium" pitchFamily="50" charset="0"/>
              </a:rPr>
              <a:t>65%</a:t>
            </a:r>
          </a:p>
        </p:txBody>
      </p:sp>
      <p:sp>
        <p:nvSpPr>
          <p:cNvPr id="46" name="Textfeld 45">
            <a:extLst>
              <a:ext uri="{FF2B5EF4-FFF2-40B4-BE49-F238E27FC236}">
                <a16:creationId xmlns:a16="http://schemas.microsoft.com/office/drawing/2014/main" id="{2A83595B-BC80-27E8-26EF-537E94AC9A9B}"/>
              </a:ext>
            </a:extLst>
          </p:cNvPr>
          <p:cNvSpPr txBox="1"/>
          <p:nvPr/>
        </p:nvSpPr>
        <p:spPr>
          <a:xfrm>
            <a:off x="9531046" y="555588"/>
            <a:ext cx="866018" cy="252000"/>
          </a:xfrm>
          <a:prstGeom prst="rect">
            <a:avLst/>
          </a:prstGeom>
          <a:noFill/>
        </p:spPr>
        <p:txBody>
          <a:bodyPr wrap="square" lIns="0" tIns="0" rIns="0" bIns="0" rtlCol="0" anchor="ctr">
            <a:noAutofit/>
          </a:bodyPr>
          <a:lstStyle/>
          <a:p>
            <a:pPr algn="ctr"/>
            <a:r>
              <a:rPr lang="de-DE" sz="1180" dirty="0">
                <a:latin typeface="Gordita Medium" pitchFamily="50" charset="0"/>
                <a:cs typeface="Gordita Medium" pitchFamily="50" charset="0"/>
              </a:rPr>
              <a:t>100%</a:t>
            </a:r>
          </a:p>
        </p:txBody>
      </p:sp>
      <p:sp>
        <p:nvSpPr>
          <p:cNvPr id="47" name="Textfeld 46">
            <a:extLst>
              <a:ext uri="{FF2B5EF4-FFF2-40B4-BE49-F238E27FC236}">
                <a16:creationId xmlns:a16="http://schemas.microsoft.com/office/drawing/2014/main" id="{E041F148-FFDF-E0CB-47ED-BE141B053B04}"/>
              </a:ext>
            </a:extLst>
          </p:cNvPr>
          <p:cNvSpPr txBox="1"/>
          <p:nvPr/>
        </p:nvSpPr>
        <p:spPr>
          <a:xfrm>
            <a:off x="5975048" y="555588"/>
            <a:ext cx="866018" cy="252000"/>
          </a:xfrm>
          <a:prstGeom prst="rect">
            <a:avLst/>
          </a:prstGeom>
          <a:noFill/>
        </p:spPr>
        <p:txBody>
          <a:bodyPr wrap="square" lIns="0" tIns="0" rIns="0" bIns="0" rtlCol="0" anchor="ctr">
            <a:noAutofit/>
          </a:bodyPr>
          <a:lstStyle/>
          <a:p>
            <a:pPr algn="ctr"/>
            <a:r>
              <a:rPr lang="de-DE" sz="1180" dirty="0">
                <a:latin typeface="Gordita Medium" pitchFamily="50" charset="0"/>
                <a:cs typeface="Gordita Medium" pitchFamily="50" charset="0"/>
              </a:rPr>
              <a:t>25%</a:t>
            </a:r>
          </a:p>
        </p:txBody>
      </p:sp>
      <p:sp>
        <p:nvSpPr>
          <p:cNvPr id="2" name="Fußzeilenplatzhalter 1">
            <a:extLst>
              <a:ext uri="{FF2B5EF4-FFF2-40B4-BE49-F238E27FC236}">
                <a16:creationId xmlns:a16="http://schemas.microsoft.com/office/drawing/2014/main" id="{D18773C8-FD17-836A-C063-BB0B246ED10E}"/>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776DF881-5F12-0E48-18B5-0F59BF5E7DC3}"/>
              </a:ext>
            </a:extLst>
          </p:cNvPr>
          <p:cNvSpPr>
            <a:spLocks noGrp="1"/>
          </p:cNvSpPr>
          <p:nvPr>
            <p:ph type="sldNum" sz="quarter" idx="12"/>
          </p:nvPr>
        </p:nvSpPr>
        <p:spPr/>
        <p:txBody>
          <a:bodyPr/>
          <a:lstStyle/>
          <a:p>
            <a:fld id="{37C5D616-58D9-4383-B779-2F6B9F396CA5}" type="slidenum">
              <a:rPr lang="de-DE" noProof="0" smtClean="0"/>
              <a:t>15</a:t>
            </a:fld>
            <a:endParaRPr lang="de-DE" noProof="0" dirty="0"/>
          </a:p>
        </p:txBody>
      </p:sp>
    </p:spTree>
    <p:extLst>
      <p:ext uri="{BB962C8B-B14F-4D97-AF65-F5344CB8AC3E}">
        <p14:creationId xmlns:p14="http://schemas.microsoft.com/office/powerpoint/2010/main" val="3157679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DB2CED0-3C64-609B-23AA-0EBC263EC88A}"/>
            </a:ext>
          </a:extLst>
        </p:cNvPr>
        <p:cNvGrpSpPr/>
        <p:nvPr/>
      </p:nvGrpSpPr>
      <p:grpSpPr>
        <a:xfrm>
          <a:off x="0" y="0"/>
          <a:ext cx="0" cy="0"/>
          <a:chOff x="0" y="0"/>
          <a:chExt cx="0" cy="0"/>
        </a:xfrm>
      </p:grpSpPr>
      <p:sp>
        <p:nvSpPr>
          <p:cNvPr id="8" name="Rechteck 7">
            <a:extLst>
              <a:ext uri="{FF2B5EF4-FFF2-40B4-BE49-F238E27FC236}">
                <a16:creationId xmlns:a16="http://schemas.microsoft.com/office/drawing/2014/main" id="{77C01974-7D65-4794-8705-582BCFB49381}"/>
              </a:ext>
            </a:extLst>
          </p:cNvPr>
          <p:cNvSpPr/>
          <p:nvPr/>
        </p:nvSpPr>
        <p:spPr>
          <a:xfrm flipH="1">
            <a:off x="0" y="0"/>
            <a:ext cx="4241001"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4" name="Grafik 13">
            <a:extLst>
              <a:ext uri="{FF2B5EF4-FFF2-40B4-BE49-F238E27FC236}">
                <a16:creationId xmlns:a16="http://schemas.microsoft.com/office/drawing/2014/main" id="{75D896C2-5F6F-0CB0-CDA9-0E185BCBC14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4" name="Textfeld 3">
            <a:extLst>
              <a:ext uri="{FF2B5EF4-FFF2-40B4-BE49-F238E27FC236}">
                <a16:creationId xmlns:a16="http://schemas.microsoft.com/office/drawing/2014/main" id="{316A1252-0EA3-31A1-CCB2-3704B6EFD22B}"/>
              </a:ext>
            </a:extLst>
          </p:cNvPr>
          <p:cNvSpPr txBox="1"/>
          <p:nvPr/>
        </p:nvSpPr>
        <p:spPr>
          <a:xfrm>
            <a:off x="334963" y="296863"/>
            <a:ext cx="3602038" cy="4041457"/>
          </a:xfrm>
          <a:prstGeom prst="rect">
            <a:avLst/>
          </a:prstGeom>
          <a:noFill/>
        </p:spPr>
        <p:txBody>
          <a:bodyPr wrap="square" lIns="0" tIns="0" rIns="0" bIns="0" rtlCol="0" anchor="b">
            <a:noAutofit/>
          </a:bodyPr>
          <a:lstStyle/>
          <a:p>
            <a:pPr>
              <a:lnSpc>
                <a:spcPts val="2900"/>
              </a:lnSpc>
            </a:pPr>
            <a:r>
              <a:rPr lang="de-DE" sz="2700" dirty="0"/>
              <a:t>Wir machen den Mittelstand erfolgreich</a:t>
            </a:r>
          </a:p>
        </p:txBody>
      </p:sp>
      <p:sp>
        <p:nvSpPr>
          <p:cNvPr id="5" name="Textfeld 4">
            <a:extLst>
              <a:ext uri="{FF2B5EF4-FFF2-40B4-BE49-F238E27FC236}">
                <a16:creationId xmlns:a16="http://schemas.microsoft.com/office/drawing/2014/main" id="{0B7BA08B-E963-B9A8-1A69-1B298243CA2D}"/>
              </a:ext>
            </a:extLst>
          </p:cNvPr>
          <p:cNvSpPr txBox="1"/>
          <p:nvPr/>
        </p:nvSpPr>
        <p:spPr>
          <a:xfrm>
            <a:off x="334963" y="4731703"/>
            <a:ext cx="3602038" cy="1829435"/>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sp>
        <p:nvSpPr>
          <p:cNvPr id="36" name="Rechteck 35">
            <a:extLst>
              <a:ext uri="{FF2B5EF4-FFF2-40B4-BE49-F238E27FC236}">
                <a16:creationId xmlns:a16="http://schemas.microsoft.com/office/drawing/2014/main" id="{E480EF6C-AF31-BC62-96A7-85A843AC02F5}"/>
              </a:ext>
            </a:extLst>
          </p:cNvPr>
          <p:cNvSpPr/>
          <p:nvPr/>
        </p:nvSpPr>
        <p:spPr>
          <a:xfrm>
            <a:off x="7160381" y="2854961"/>
            <a:ext cx="866019" cy="2362194"/>
          </a:xfrm>
          <a:prstGeom prst="rect">
            <a:avLst/>
          </a:prstGeom>
          <a:solidFill>
            <a:srgbClr val="D4EE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Rechteck 36">
            <a:extLst>
              <a:ext uri="{FF2B5EF4-FFF2-40B4-BE49-F238E27FC236}">
                <a16:creationId xmlns:a16="http://schemas.microsoft.com/office/drawing/2014/main" id="{9C9B9922-5355-6D5F-8DC9-789269F94442}"/>
              </a:ext>
            </a:extLst>
          </p:cNvPr>
          <p:cNvSpPr/>
          <p:nvPr/>
        </p:nvSpPr>
        <p:spPr>
          <a:xfrm>
            <a:off x="8345714" y="2007811"/>
            <a:ext cx="866019" cy="3209344"/>
          </a:xfrm>
          <a:prstGeom prst="rect">
            <a:avLst/>
          </a:prstGeom>
          <a:solidFill>
            <a:srgbClr val="A8DEA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a:extLst>
              <a:ext uri="{FF2B5EF4-FFF2-40B4-BE49-F238E27FC236}">
                <a16:creationId xmlns:a16="http://schemas.microsoft.com/office/drawing/2014/main" id="{608DAAB2-4B3F-ED5E-5936-E3AFCF4611ED}"/>
              </a:ext>
            </a:extLst>
          </p:cNvPr>
          <p:cNvSpPr/>
          <p:nvPr/>
        </p:nvSpPr>
        <p:spPr>
          <a:xfrm>
            <a:off x="9531047" y="938593"/>
            <a:ext cx="866019" cy="4278562"/>
          </a:xfrm>
          <a:prstGeom prst="rect">
            <a:avLst/>
          </a:prstGeom>
          <a:solidFill>
            <a:srgbClr val="53BD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Rechteck 38">
            <a:extLst>
              <a:ext uri="{FF2B5EF4-FFF2-40B4-BE49-F238E27FC236}">
                <a16:creationId xmlns:a16="http://schemas.microsoft.com/office/drawing/2014/main" id="{45C60153-E5C9-9BB6-76DD-1F1D3F7050F8}"/>
              </a:ext>
            </a:extLst>
          </p:cNvPr>
          <p:cNvSpPr/>
          <p:nvPr/>
        </p:nvSpPr>
        <p:spPr>
          <a:xfrm>
            <a:off x="5975048" y="3720503"/>
            <a:ext cx="866019" cy="1496652"/>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0" name="Textfeld 39">
            <a:extLst>
              <a:ext uri="{FF2B5EF4-FFF2-40B4-BE49-F238E27FC236}">
                <a16:creationId xmlns:a16="http://schemas.microsoft.com/office/drawing/2014/main" id="{A84A15AB-D9DF-910C-57BE-5B19687153E6}"/>
              </a:ext>
            </a:extLst>
          </p:cNvPr>
          <p:cNvSpPr txBox="1"/>
          <p:nvPr/>
        </p:nvSpPr>
        <p:spPr>
          <a:xfrm>
            <a:off x="7160382"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2025</a:t>
            </a:r>
          </a:p>
        </p:txBody>
      </p:sp>
      <p:sp>
        <p:nvSpPr>
          <p:cNvPr id="41" name="Textfeld 40">
            <a:extLst>
              <a:ext uri="{FF2B5EF4-FFF2-40B4-BE49-F238E27FC236}">
                <a16:creationId xmlns:a16="http://schemas.microsoft.com/office/drawing/2014/main" id="{B380D2CE-89DD-6944-E424-1632A1FFA080}"/>
              </a:ext>
            </a:extLst>
          </p:cNvPr>
          <p:cNvSpPr txBox="1"/>
          <p:nvPr/>
        </p:nvSpPr>
        <p:spPr>
          <a:xfrm>
            <a:off x="8345714"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2026</a:t>
            </a:r>
          </a:p>
        </p:txBody>
      </p:sp>
      <p:sp>
        <p:nvSpPr>
          <p:cNvPr id="42" name="Textfeld 41">
            <a:extLst>
              <a:ext uri="{FF2B5EF4-FFF2-40B4-BE49-F238E27FC236}">
                <a16:creationId xmlns:a16="http://schemas.microsoft.com/office/drawing/2014/main" id="{39DF93E3-C5EE-85FB-212A-30B0800AC8E5}"/>
              </a:ext>
            </a:extLst>
          </p:cNvPr>
          <p:cNvSpPr txBox="1"/>
          <p:nvPr/>
        </p:nvSpPr>
        <p:spPr>
          <a:xfrm>
            <a:off x="9531046"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2027</a:t>
            </a:r>
          </a:p>
        </p:txBody>
      </p:sp>
      <p:sp>
        <p:nvSpPr>
          <p:cNvPr id="43" name="Textfeld 42">
            <a:extLst>
              <a:ext uri="{FF2B5EF4-FFF2-40B4-BE49-F238E27FC236}">
                <a16:creationId xmlns:a16="http://schemas.microsoft.com/office/drawing/2014/main" id="{6F6ABF13-0C2C-8E61-8965-EA74E2FAB03C}"/>
              </a:ext>
            </a:extLst>
          </p:cNvPr>
          <p:cNvSpPr txBox="1"/>
          <p:nvPr/>
        </p:nvSpPr>
        <p:spPr>
          <a:xfrm>
            <a:off x="5975048" y="5373424"/>
            <a:ext cx="866018" cy="252000"/>
          </a:xfrm>
          <a:prstGeom prst="rect">
            <a:avLst/>
          </a:prstGeom>
          <a:noFill/>
        </p:spPr>
        <p:txBody>
          <a:bodyPr wrap="square" lIns="0" tIns="0" rIns="0" bIns="0" rtlCol="0" anchor="ctr">
            <a:noAutofit/>
          </a:bodyPr>
          <a:lstStyle/>
          <a:p>
            <a:pPr algn="ctr"/>
            <a:r>
              <a:rPr lang="de-DE" sz="1180" dirty="0">
                <a:cs typeface="Gordita Medium" pitchFamily="50" charset="0"/>
              </a:rPr>
              <a:t>2024</a:t>
            </a:r>
          </a:p>
        </p:txBody>
      </p:sp>
      <p:sp>
        <p:nvSpPr>
          <p:cNvPr id="2" name="Fußzeilenplatzhalter 1">
            <a:extLst>
              <a:ext uri="{FF2B5EF4-FFF2-40B4-BE49-F238E27FC236}">
                <a16:creationId xmlns:a16="http://schemas.microsoft.com/office/drawing/2014/main" id="{A9CCEAD7-BD7E-DD60-C90B-2E06AD0422E8}"/>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50759F3A-A9A8-BD83-0710-3E3F1FFA791D}"/>
              </a:ext>
            </a:extLst>
          </p:cNvPr>
          <p:cNvSpPr>
            <a:spLocks noGrp="1"/>
          </p:cNvSpPr>
          <p:nvPr>
            <p:ph type="sldNum" sz="quarter" idx="12"/>
          </p:nvPr>
        </p:nvSpPr>
        <p:spPr/>
        <p:txBody>
          <a:bodyPr/>
          <a:lstStyle/>
          <a:p>
            <a:fld id="{37C5D616-58D9-4383-B779-2F6B9F396CA5}" type="slidenum">
              <a:rPr lang="de-DE" noProof="0" smtClean="0"/>
              <a:t>16</a:t>
            </a:fld>
            <a:endParaRPr lang="de-DE" noProof="0" dirty="0"/>
          </a:p>
        </p:txBody>
      </p:sp>
    </p:spTree>
    <p:extLst>
      <p:ext uri="{BB962C8B-B14F-4D97-AF65-F5344CB8AC3E}">
        <p14:creationId xmlns:p14="http://schemas.microsoft.com/office/powerpoint/2010/main" val="830024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8A77791-D7B9-0649-4643-787C116F8C3B}"/>
            </a:ext>
          </a:extLst>
        </p:cNvPr>
        <p:cNvGrpSpPr/>
        <p:nvPr/>
      </p:nvGrpSpPr>
      <p:grpSpPr>
        <a:xfrm>
          <a:off x="0" y="0"/>
          <a:ext cx="0" cy="0"/>
          <a:chOff x="0" y="0"/>
          <a:chExt cx="0" cy="0"/>
        </a:xfrm>
      </p:grpSpPr>
      <p:sp>
        <p:nvSpPr>
          <p:cNvPr id="8" name="Rechteck 7">
            <a:extLst>
              <a:ext uri="{FF2B5EF4-FFF2-40B4-BE49-F238E27FC236}">
                <a16:creationId xmlns:a16="http://schemas.microsoft.com/office/drawing/2014/main" id="{15A09568-9E00-69F8-30B1-A2C3828AE45D}"/>
              </a:ext>
            </a:extLst>
          </p:cNvPr>
          <p:cNvSpPr/>
          <p:nvPr/>
        </p:nvSpPr>
        <p:spPr>
          <a:xfrm flipH="1">
            <a:off x="0" y="0"/>
            <a:ext cx="4241001"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4" name="Grafik 13">
            <a:extLst>
              <a:ext uri="{FF2B5EF4-FFF2-40B4-BE49-F238E27FC236}">
                <a16:creationId xmlns:a16="http://schemas.microsoft.com/office/drawing/2014/main" id="{79A5EBCD-7CB9-1EFB-1EB8-E763B87D903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4" name="Textfeld 3">
            <a:extLst>
              <a:ext uri="{FF2B5EF4-FFF2-40B4-BE49-F238E27FC236}">
                <a16:creationId xmlns:a16="http://schemas.microsoft.com/office/drawing/2014/main" id="{508B26D7-F656-351A-3FF3-8E6B7CFED456}"/>
              </a:ext>
            </a:extLst>
          </p:cNvPr>
          <p:cNvSpPr txBox="1"/>
          <p:nvPr/>
        </p:nvSpPr>
        <p:spPr>
          <a:xfrm>
            <a:off x="334963" y="296863"/>
            <a:ext cx="3602038" cy="4041457"/>
          </a:xfrm>
          <a:prstGeom prst="rect">
            <a:avLst/>
          </a:prstGeom>
          <a:noFill/>
        </p:spPr>
        <p:txBody>
          <a:bodyPr wrap="square" lIns="0" tIns="0" rIns="0" bIns="0" rtlCol="0" anchor="b">
            <a:noAutofit/>
          </a:bodyPr>
          <a:lstStyle/>
          <a:p>
            <a:pPr>
              <a:lnSpc>
                <a:spcPts val="2900"/>
              </a:lnSpc>
            </a:pPr>
            <a:r>
              <a:rPr lang="de-DE" sz="2700" dirty="0"/>
              <a:t>Wir machen den Mittelstand erfolgreich</a:t>
            </a:r>
          </a:p>
        </p:txBody>
      </p:sp>
      <p:sp>
        <p:nvSpPr>
          <p:cNvPr id="5" name="Textfeld 4">
            <a:extLst>
              <a:ext uri="{FF2B5EF4-FFF2-40B4-BE49-F238E27FC236}">
                <a16:creationId xmlns:a16="http://schemas.microsoft.com/office/drawing/2014/main" id="{7C6BC2D4-DA19-C707-3A90-5BEE6C9711D8}"/>
              </a:ext>
            </a:extLst>
          </p:cNvPr>
          <p:cNvSpPr txBox="1"/>
          <p:nvPr/>
        </p:nvSpPr>
        <p:spPr>
          <a:xfrm>
            <a:off x="334963" y="4731703"/>
            <a:ext cx="3602038" cy="1829435"/>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graphicFrame>
        <p:nvGraphicFramePr>
          <p:cNvPr id="6" name="Diagramm 5">
            <a:extLst>
              <a:ext uri="{FF2B5EF4-FFF2-40B4-BE49-F238E27FC236}">
                <a16:creationId xmlns:a16="http://schemas.microsoft.com/office/drawing/2014/main" id="{B26C8D08-C32B-A727-ABA0-F3AC67C596D2}"/>
              </a:ext>
            </a:extLst>
          </p:cNvPr>
          <p:cNvGraphicFramePr/>
          <p:nvPr>
            <p:extLst>
              <p:ext uri="{D42A27DB-BD31-4B8C-83A1-F6EECF244321}">
                <p14:modId xmlns:p14="http://schemas.microsoft.com/office/powerpoint/2010/main" val="2646062659"/>
              </p:ext>
            </p:extLst>
          </p:nvPr>
        </p:nvGraphicFramePr>
        <p:xfrm>
          <a:off x="5078684" y="1736877"/>
          <a:ext cx="5782840" cy="3483430"/>
        </p:xfrm>
        <a:graphic>
          <a:graphicData uri="http://schemas.openxmlformats.org/drawingml/2006/chart">
            <c:chart xmlns:c="http://schemas.openxmlformats.org/drawingml/2006/chart" xmlns:r="http://schemas.openxmlformats.org/officeDocument/2006/relationships" r:id="rId4"/>
          </a:graphicData>
        </a:graphic>
      </p:graphicFrame>
      <p:sp>
        <p:nvSpPr>
          <p:cNvPr id="2" name="Fußzeilenplatzhalter 1">
            <a:extLst>
              <a:ext uri="{FF2B5EF4-FFF2-40B4-BE49-F238E27FC236}">
                <a16:creationId xmlns:a16="http://schemas.microsoft.com/office/drawing/2014/main" id="{171C2D94-D82F-C40A-EF87-8009064AEB3B}"/>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68FC492E-CC54-C939-8C2E-ABBBE6BC0E73}"/>
              </a:ext>
            </a:extLst>
          </p:cNvPr>
          <p:cNvSpPr>
            <a:spLocks noGrp="1"/>
          </p:cNvSpPr>
          <p:nvPr>
            <p:ph type="sldNum" sz="quarter" idx="12"/>
          </p:nvPr>
        </p:nvSpPr>
        <p:spPr/>
        <p:txBody>
          <a:bodyPr/>
          <a:lstStyle/>
          <a:p>
            <a:fld id="{37C5D616-58D9-4383-B779-2F6B9F396CA5}" type="slidenum">
              <a:rPr lang="de-DE" noProof="0" smtClean="0"/>
              <a:t>17</a:t>
            </a:fld>
            <a:endParaRPr lang="de-DE" noProof="0" dirty="0"/>
          </a:p>
        </p:txBody>
      </p:sp>
    </p:spTree>
    <p:extLst>
      <p:ext uri="{BB962C8B-B14F-4D97-AF65-F5344CB8AC3E}">
        <p14:creationId xmlns:p14="http://schemas.microsoft.com/office/powerpoint/2010/main" val="784628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C1CE958-E35D-3F40-919C-FB746AD45D6D}"/>
            </a:ext>
          </a:extLst>
        </p:cNvPr>
        <p:cNvGrpSpPr/>
        <p:nvPr/>
      </p:nvGrpSpPr>
      <p:grpSpPr>
        <a:xfrm>
          <a:off x="0" y="0"/>
          <a:ext cx="0" cy="0"/>
          <a:chOff x="0" y="0"/>
          <a:chExt cx="0" cy="0"/>
        </a:xfrm>
      </p:grpSpPr>
      <p:sp>
        <p:nvSpPr>
          <p:cNvPr id="8" name="Rechteck 7">
            <a:extLst>
              <a:ext uri="{FF2B5EF4-FFF2-40B4-BE49-F238E27FC236}">
                <a16:creationId xmlns:a16="http://schemas.microsoft.com/office/drawing/2014/main" id="{36FB5F3C-BABA-88A7-2F5B-88C95A2DBDC5}"/>
              </a:ext>
            </a:extLst>
          </p:cNvPr>
          <p:cNvSpPr/>
          <p:nvPr/>
        </p:nvSpPr>
        <p:spPr>
          <a:xfrm flipH="1">
            <a:off x="0" y="0"/>
            <a:ext cx="4241001"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4" name="Grafik 13">
            <a:extLst>
              <a:ext uri="{FF2B5EF4-FFF2-40B4-BE49-F238E27FC236}">
                <a16:creationId xmlns:a16="http://schemas.microsoft.com/office/drawing/2014/main" id="{532F0ECF-42F8-94F5-A7DD-DCA23851CEE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4" name="Textfeld 3">
            <a:extLst>
              <a:ext uri="{FF2B5EF4-FFF2-40B4-BE49-F238E27FC236}">
                <a16:creationId xmlns:a16="http://schemas.microsoft.com/office/drawing/2014/main" id="{95849212-6324-0E6D-242C-85BE9D16EC4C}"/>
              </a:ext>
            </a:extLst>
          </p:cNvPr>
          <p:cNvSpPr txBox="1"/>
          <p:nvPr/>
        </p:nvSpPr>
        <p:spPr>
          <a:xfrm>
            <a:off x="334963" y="296863"/>
            <a:ext cx="3602038" cy="4041457"/>
          </a:xfrm>
          <a:prstGeom prst="rect">
            <a:avLst/>
          </a:prstGeom>
          <a:noFill/>
        </p:spPr>
        <p:txBody>
          <a:bodyPr wrap="square" lIns="0" tIns="0" rIns="0" bIns="0" rtlCol="0" anchor="b">
            <a:noAutofit/>
          </a:bodyPr>
          <a:lstStyle/>
          <a:p>
            <a:pPr>
              <a:lnSpc>
                <a:spcPts val="2900"/>
              </a:lnSpc>
            </a:pPr>
            <a:r>
              <a:rPr lang="de-DE" sz="2700" dirty="0"/>
              <a:t>Wir machen den Mittelstand erfolgreich</a:t>
            </a:r>
          </a:p>
        </p:txBody>
      </p:sp>
      <p:sp>
        <p:nvSpPr>
          <p:cNvPr id="5" name="Textfeld 4">
            <a:extLst>
              <a:ext uri="{FF2B5EF4-FFF2-40B4-BE49-F238E27FC236}">
                <a16:creationId xmlns:a16="http://schemas.microsoft.com/office/drawing/2014/main" id="{3B8E5BDF-3618-9C06-C3E2-AD2E12EDEE63}"/>
              </a:ext>
            </a:extLst>
          </p:cNvPr>
          <p:cNvSpPr txBox="1"/>
          <p:nvPr/>
        </p:nvSpPr>
        <p:spPr>
          <a:xfrm>
            <a:off x="334963" y="4731703"/>
            <a:ext cx="3602038" cy="1829435"/>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graphicFrame>
        <p:nvGraphicFramePr>
          <p:cNvPr id="7" name="Tabelle 6">
            <a:extLst>
              <a:ext uri="{FF2B5EF4-FFF2-40B4-BE49-F238E27FC236}">
                <a16:creationId xmlns:a16="http://schemas.microsoft.com/office/drawing/2014/main" id="{015A0141-7E6C-3274-8987-8CF57B190431}"/>
              </a:ext>
            </a:extLst>
          </p:cNvPr>
          <p:cNvGraphicFramePr>
            <a:graphicFrameLocks noGrp="1"/>
          </p:cNvGraphicFramePr>
          <p:nvPr>
            <p:extLst>
              <p:ext uri="{D42A27DB-BD31-4B8C-83A1-F6EECF244321}">
                <p14:modId xmlns:p14="http://schemas.microsoft.com/office/powerpoint/2010/main" val="162834487"/>
              </p:ext>
            </p:extLst>
          </p:nvPr>
        </p:nvGraphicFramePr>
        <p:xfrm>
          <a:off x="4575964" y="1563727"/>
          <a:ext cx="7281072" cy="3603600"/>
        </p:xfrm>
        <a:graphic>
          <a:graphicData uri="http://schemas.openxmlformats.org/drawingml/2006/table">
            <a:tbl>
              <a:tblPr firstRow="1" bandRow="1">
                <a:tableStyleId>{7E9639D4-E3E2-4D34-9284-5A2195B3D0D7}</a:tableStyleId>
              </a:tblPr>
              <a:tblGrid>
                <a:gridCol w="1213512">
                  <a:extLst>
                    <a:ext uri="{9D8B030D-6E8A-4147-A177-3AD203B41FA5}">
                      <a16:colId xmlns:a16="http://schemas.microsoft.com/office/drawing/2014/main" val="3127607799"/>
                    </a:ext>
                  </a:extLst>
                </a:gridCol>
                <a:gridCol w="1213512">
                  <a:extLst>
                    <a:ext uri="{9D8B030D-6E8A-4147-A177-3AD203B41FA5}">
                      <a16:colId xmlns:a16="http://schemas.microsoft.com/office/drawing/2014/main" val="605024308"/>
                    </a:ext>
                  </a:extLst>
                </a:gridCol>
                <a:gridCol w="1213512">
                  <a:extLst>
                    <a:ext uri="{9D8B030D-6E8A-4147-A177-3AD203B41FA5}">
                      <a16:colId xmlns:a16="http://schemas.microsoft.com/office/drawing/2014/main" val="986376788"/>
                    </a:ext>
                  </a:extLst>
                </a:gridCol>
                <a:gridCol w="1213512">
                  <a:extLst>
                    <a:ext uri="{9D8B030D-6E8A-4147-A177-3AD203B41FA5}">
                      <a16:colId xmlns:a16="http://schemas.microsoft.com/office/drawing/2014/main" val="3454063336"/>
                    </a:ext>
                  </a:extLst>
                </a:gridCol>
                <a:gridCol w="1213512">
                  <a:extLst>
                    <a:ext uri="{9D8B030D-6E8A-4147-A177-3AD203B41FA5}">
                      <a16:colId xmlns:a16="http://schemas.microsoft.com/office/drawing/2014/main" val="2326269638"/>
                    </a:ext>
                  </a:extLst>
                </a:gridCol>
                <a:gridCol w="1213512">
                  <a:extLst>
                    <a:ext uri="{9D8B030D-6E8A-4147-A177-3AD203B41FA5}">
                      <a16:colId xmlns:a16="http://schemas.microsoft.com/office/drawing/2014/main" val="3232816192"/>
                    </a:ext>
                  </a:extLst>
                </a:gridCol>
              </a:tblGrid>
              <a:tr h="271941">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extLst>
                  <a:ext uri="{0D108BD9-81ED-4DB2-BD59-A6C34878D82A}">
                    <a16:rowId xmlns:a16="http://schemas.microsoft.com/office/drawing/2014/main" val="229238528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25837552"/>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548580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46827"/>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81006191"/>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0602454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456917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5639658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1812047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94185122"/>
                  </a:ext>
                </a:extLst>
              </a:tr>
            </a:tbl>
          </a:graphicData>
        </a:graphic>
      </p:graphicFrame>
      <p:sp>
        <p:nvSpPr>
          <p:cNvPr id="2" name="Fußzeilenplatzhalter 1">
            <a:extLst>
              <a:ext uri="{FF2B5EF4-FFF2-40B4-BE49-F238E27FC236}">
                <a16:creationId xmlns:a16="http://schemas.microsoft.com/office/drawing/2014/main" id="{0FBF5041-3A15-A6D4-D9D9-2EA6DC5B7A0E}"/>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3452A281-6CA0-25A7-ABFB-B05D0066C6D3}"/>
              </a:ext>
            </a:extLst>
          </p:cNvPr>
          <p:cNvSpPr>
            <a:spLocks noGrp="1"/>
          </p:cNvSpPr>
          <p:nvPr>
            <p:ph type="sldNum" sz="quarter" idx="12"/>
          </p:nvPr>
        </p:nvSpPr>
        <p:spPr/>
        <p:txBody>
          <a:bodyPr/>
          <a:lstStyle/>
          <a:p>
            <a:fld id="{37C5D616-58D9-4383-B779-2F6B9F396CA5}" type="slidenum">
              <a:rPr lang="de-DE" noProof="0" smtClean="0"/>
              <a:t>18</a:t>
            </a:fld>
            <a:endParaRPr lang="de-DE" noProof="0" dirty="0"/>
          </a:p>
        </p:txBody>
      </p:sp>
    </p:spTree>
    <p:extLst>
      <p:ext uri="{BB962C8B-B14F-4D97-AF65-F5344CB8AC3E}">
        <p14:creationId xmlns:p14="http://schemas.microsoft.com/office/powerpoint/2010/main" val="3092599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D5550DD-016C-B4BB-0BF8-65CD5377D1B8}"/>
            </a:ext>
          </a:extLst>
        </p:cNvPr>
        <p:cNvGrpSpPr/>
        <p:nvPr/>
      </p:nvGrpSpPr>
      <p:grpSpPr>
        <a:xfrm>
          <a:off x="0" y="0"/>
          <a:ext cx="0" cy="0"/>
          <a:chOff x="0" y="0"/>
          <a:chExt cx="0" cy="0"/>
        </a:xfrm>
      </p:grpSpPr>
      <p:sp>
        <p:nvSpPr>
          <p:cNvPr id="8" name="Rechteck 7">
            <a:extLst>
              <a:ext uri="{FF2B5EF4-FFF2-40B4-BE49-F238E27FC236}">
                <a16:creationId xmlns:a16="http://schemas.microsoft.com/office/drawing/2014/main" id="{7D67F147-50E1-11A0-F0EC-64A57488C033}"/>
              </a:ext>
            </a:extLst>
          </p:cNvPr>
          <p:cNvSpPr/>
          <p:nvPr/>
        </p:nvSpPr>
        <p:spPr>
          <a:xfrm flipH="1">
            <a:off x="0" y="0"/>
            <a:ext cx="4241001" cy="6858000"/>
          </a:xfrm>
          <a:prstGeom prst="rect">
            <a:avLst/>
          </a:prstGeom>
          <a:solidFill>
            <a:srgbClr val="EDF8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4" name="Grafik 13">
            <a:extLst>
              <a:ext uri="{FF2B5EF4-FFF2-40B4-BE49-F238E27FC236}">
                <a16:creationId xmlns:a16="http://schemas.microsoft.com/office/drawing/2014/main" id="{E2140C80-FBC8-95B8-B941-D8009155AC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34962" y="6392472"/>
            <a:ext cx="1386000" cy="168666"/>
          </a:xfrm>
          <a:prstGeom prst="rect">
            <a:avLst/>
          </a:prstGeom>
        </p:spPr>
      </p:pic>
      <p:sp>
        <p:nvSpPr>
          <p:cNvPr id="4" name="Textfeld 3">
            <a:extLst>
              <a:ext uri="{FF2B5EF4-FFF2-40B4-BE49-F238E27FC236}">
                <a16:creationId xmlns:a16="http://schemas.microsoft.com/office/drawing/2014/main" id="{3BCA1B10-BFCF-44D6-448D-74AF2ED4CBA7}"/>
              </a:ext>
            </a:extLst>
          </p:cNvPr>
          <p:cNvSpPr txBox="1"/>
          <p:nvPr/>
        </p:nvSpPr>
        <p:spPr>
          <a:xfrm>
            <a:off x="334963" y="296863"/>
            <a:ext cx="3602038" cy="4041457"/>
          </a:xfrm>
          <a:prstGeom prst="rect">
            <a:avLst/>
          </a:prstGeom>
          <a:noFill/>
        </p:spPr>
        <p:txBody>
          <a:bodyPr wrap="square" lIns="0" tIns="0" rIns="0" bIns="0" rtlCol="0" anchor="b">
            <a:noAutofit/>
          </a:bodyPr>
          <a:lstStyle/>
          <a:p>
            <a:pPr>
              <a:lnSpc>
                <a:spcPts val="2900"/>
              </a:lnSpc>
            </a:pPr>
            <a:r>
              <a:rPr lang="de-DE" sz="2700" dirty="0"/>
              <a:t>Wir machen den Mittelstand erfolgreich</a:t>
            </a:r>
          </a:p>
        </p:txBody>
      </p:sp>
      <p:sp>
        <p:nvSpPr>
          <p:cNvPr id="5" name="Textfeld 4">
            <a:extLst>
              <a:ext uri="{FF2B5EF4-FFF2-40B4-BE49-F238E27FC236}">
                <a16:creationId xmlns:a16="http://schemas.microsoft.com/office/drawing/2014/main" id="{F97F0649-B97D-4673-0C3D-1D9CBA835195}"/>
              </a:ext>
            </a:extLst>
          </p:cNvPr>
          <p:cNvSpPr txBox="1"/>
          <p:nvPr/>
        </p:nvSpPr>
        <p:spPr>
          <a:xfrm>
            <a:off x="334963" y="4731703"/>
            <a:ext cx="3602038" cy="1829435"/>
          </a:xfrm>
          <a:prstGeom prst="rect">
            <a:avLst/>
          </a:prstGeom>
          <a:noFill/>
        </p:spPr>
        <p:txBody>
          <a:bodyPr wrap="square" lIns="0" tIns="0" rIns="0" bIns="0" rtlCol="0">
            <a:noAutofit/>
          </a:bodyPr>
          <a:lstStyle/>
          <a:p>
            <a:r>
              <a:rPr lang="de-DE" sz="970" dirty="0"/>
              <a:t>Dies ist ein beispielhafter Text, der markiert, gelöscht und überschrieben werden kann. Dies ist ein beispielhafter Text, der markiert, gelöscht und überschrieben werden kann. Dies ist ein beispielhafter Text, der markiert, gelöscht und überschrieben werden kann. </a:t>
            </a:r>
          </a:p>
        </p:txBody>
      </p:sp>
      <p:graphicFrame>
        <p:nvGraphicFramePr>
          <p:cNvPr id="7" name="Tabelle 6">
            <a:extLst>
              <a:ext uri="{FF2B5EF4-FFF2-40B4-BE49-F238E27FC236}">
                <a16:creationId xmlns:a16="http://schemas.microsoft.com/office/drawing/2014/main" id="{6503B476-C663-F817-7BB4-830FD95C87D8}"/>
              </a:ext>
            </a:extLst>
          </p:cNvPr>
          <p:cNvGraphicFramePr>
            <a:graphicFrameLocks noGrp="1"/>
          </p:cNvGraphicFramePr>
          <p:nvPr>
            <p:extLst>
              <p:ext uri="{D42A27DB-BD31-4B8C-83A1-F6EECF244321}">
                <p14:modId xmlns:p14="http://schemas.microsoft.com/office/powerpoint/2010/main" val="861435276"/>
              </p:ext>
            </p:extLst>
          </p:nvPr>
        </p:nvGraphicFramePr>
        <p:xfrm>
          <a:off x="4575964" y="1563727"/>
          <a:ext cx="7281072" cy="3603600"/>
        </p:xfrm>
        <a:graphic>
          <a:graphicData uri="http://schemas.openxmlformats.org/drawingml/2006/table">
            <a:tbl>
              <a:tblPr firstRow="1" bandRow="1">
                <a:tableStyleId>{7E9639D4-E3E2-4D34-9284-5A2195B3D0D7}</a:tableStyleId>
              </a:tblPr>
              <a:tblGrid>
                <a:gridCol w="1213512">
                  <a:extLst>
                    <a:ext uri="{9D8B030D-6E8A-4147-A177-3AD203B41FA5}">
                      <a16:colId xmlns:a16="http://schemas.microsoft.com/office/drawing/2014/main" val="3127607799"/>
                    </a:ext>
                  </a:extLst>
                </a:gridCol>
                <a:gridCol w="1213512">
                  <a:extLst>
                    <a:ext uri="{9D8B030D-6E8A-4147-A177-3AD203B41FA5}">
                      <a16:colId xmlns:a16="http://schemas.microsoft.com/office/drawing/2014/main" val="605024308"/>
                    </a:ext>
                  </a:extLst>
                </a:gridCol>
                <a:gridCol w="1213512">
                  <a:extLst>
                    <a:ext uri="{9D8B030D-6E8A-4147-A177-3AD203B41FA5}">
                      <a16:colId xmlns:a16="http://schemas.microsoft.com/office/drawing/2014/main" val="986376788"/>
                    </a:ext>
                  </a:extLst>
                </a:gridCol>
                <a:gridCol w="1213512">
                  <a:extLst>
                    <a:ext uri="{9D8B030D-6E8A-4147-A177-3AD203B41FA5}">
                      <a16:colId xmlns:a16="http://schemas.microsoft.com/office/drawing/2014/main" val="3454063336"/>
                    </a:ext>
                  </a:extLst>
                </a:gridCol>
                <a:gridCol w="1213512">
                  <a:extLst>
                    <a:ext uri="{9D8B030D-6E8A-4147-A177-3AD203B41FA5}">
                      <a16:colId xmlns:a16="http://schemas.microsoft.com/office/drawing/2014/main" val="2326269638"/>
                    </a:ext>
                  </a:extLst>
                </a:gridCol>
                <a:gridCol w="1213512">
                  <a:extLst>
                    <a:ext uri="{9D8B030D-6E8A-4147-A177-3AD203B41FA5}">
                      <a16:colId xmlns:a16="http://schemas.microsoft.com/office/drawing/2014/main" val="3232816192"/>
                    </a:ext>
                  </a:extLst>
                </a:gridCol>
              </a:tblGrid>
              <a:tr h="271941">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extLst>
                  <a:ext uri="{0D108BD9-81ED-4DB2-BD59-A6C34878D82A}">
                    <a16:rowId xmlns:a16="http://schemas.microsoft.com/office/drawing/2014/main" val="229238528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25837552"/>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548580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46827"/>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81006191"/>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0602454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456917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5639658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1812047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94185122"/>
                  </a:ext>
                </a:extLst>
              </a:tr>
            </a:tbl>
          </a:graphicData>
        </a:graphic>
      </p:graphicFrame>
      <p:sp>
        <p:nvSpPr>
          <p:cNvPr id="2" name="Fußzeilenplatzhalter 1">
            <a:extLst>
              <a:ext uri="{FF2B5EF4-FFF2-40B4-BE49-F238E27FC236}">
                <a16:creationId xmlns:a16="http://schemas.microsoft.com/office/drawing/2014/main" id="{C0B30BE5-5DFC-F1FC-6D82-9D2204AAB7CA}"/>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2FDCAE97-14CC-A825-5A5E-F0D3B90DF3B2}"/>
              </a:ext>
            </a:extLst>
          </p:cNvPr>
          <p:cNvSpPr>
            <a:spLocks noGrp="1"/>
          </p:cNvSpPr>
          <p:nvPr>
            <p:ph type="sldNum" sz="quarter" idx="12"/>
          </p:nvPr>
        </p:nvSpPr>
        <p:spPr/>
        <p:txBody>
          <a:bodyPr/>
          <a:lstStyle/>
          <a:p>
            <a:fld id="{37C5D616-58D9-4383-B779-2F6B9F396CA5}" type="slidenum">
              <a:rPr lang="de-DE" noProof="0" smtClean="0"/>
              <a:t>19</a:t>
            </a:fld>
            <a:endParaRPr lang="de-DE" noProof="0" dirty="0"/>
          </a:p>
        </p:txBody>
      </p:sp>
    </p:spTree>
    <p:extLst>
      <p:ext uri="{BB962C8B-B14F-4D97-AF65-F5344CB8AC3E}">
        <p14:creationId xmlns:p14="http://schemas.microsoft.com/office/powerpoint/2010/main" val="17371685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47CC9FE-7441-62D2-2FAF-D4D8C55ABF9F}"/>
            </a:ext>
          </a:extLst>
        </p:cNvPr>
        <p:cNvGrpSpPr/>
        <p:nvPr/>
      </p:nvGrpSpPr>
      <p:grpSpPr>
        <a:xfrm>
          <a:off x="0" y="0"/>
          <a:ext cx="0" cy="0"/>
          <a:chOff x="0" y="0"/>
          <a:chExt cx="0" cy="0"/>
        </a:xfrm>
      </p:grpSpPr>
      <p:graphicFrame>
        <p:nvGraphicFramePr>
          <p:cNvPr id="7" name="Tabelle 6">
            <a:extLst>
              <a:ext uri="{FF2B5EF4-FFF2-40B4-BE49-F238E27FC236}">
                <a16:creationId xmlns:a16="http://schemas.microsoft.com/office/drawing/2014/main" id="{863E7FE8-C592-FB26-332F-78F54D63B239}"/>
              </a:ext>
            </a:extLst>
          </p:cNvPr>
          <p:cNvGraphicFramePr>
            <a:graphicFrameLocks noGrp="1"/>
          </p:cNvGraphicFramePr>
          <p:nvPr>
            <p:extLst>
              <p:ext uri="{D42A27DB-BD31-4B8C-83A1-F6EECF244321}">
                <p14:modId xmlns:p14="http://schemas.microsoft.com/office/powerpoint/2010/main" val="4218109392"/>
              </p:ext>
            </p:extLst>
          </p:nvPr>
        </p:nvGraphicFramePr>
        <p:xfrm>
          <a:off x="334963" y="1563727"/>
          <a:ext cx="11522076" cy="3603600"/>
        </p:xfrm>
        <a:graphic>
          <a:graphicData uri="http://schemas.openxmlformats.org/drawingml/2006/table">
            <a:tbl>
              <a:tblPr firstRow="1" bandRow="1">
                <a:tableStyleId>{7E9639D4-E3E2-4D34-9284-5A2195B3D0D7}</a:tableStyleId>
              </a:tblPr>
              <a:tblGrid>
                <a:gridCol w="1920346">
                  <a:extLst>
                    <a:ext uri="{9D8B030D-6E8A-4147-A177-3AD203B41FA5}">
                      <a16:colId xmlns:a16="http://schemas.microsoft.com/office/drawing/2014/main" val="3127607799"/>
                    </a:ext>
                  </a:extLst>
                </a:gridCol>
                <a:gridCol w="1920346">
                  <a:extLst>
                    <a:ext uri="{9D8B030D-6E8A-4147-A177-3AD203B41FA5}">
                      <a16:colId xmlns:a16="http://schemas.microsoft.com/office/drawing/2014/main" val="605024308"/>
                    </a:ext>
                  </a:extLst>
                </a:gridCol>
                <a:gridCol w="1920346">
                  <a:extLst>
                    <a:ext uri="{9D8B030D-6E8A-4147-A177-3AD203B41FA5}">
                      <a16:colId xmlns:a16="http://schemas.microsoft.com/office/drawing/2014/main" val="986376788"/>
                    </a:ext>
                  </a:extLst>
                </a:gridCol>
                <a:gridCol w="1920346">
                  <a:extLst>
                    <a:ext uri="{9D8B030D-6E8A-4147-A177-3AD203B41FA5}">
                      <a16:colId xmlns:a16="http://schemas.microsoft.com/office/drawing/2014/main" val="3454063336"/>
                    </a:ext>
                  </a:extLst>
                </a:gridCol>
                <a:gridCol w="1920346">
                  <a:extLst>
                    <a:ext uri="{9D8B030D-6E8A-4147-A177-3AD203B41FA5}">
                      <a16:colId xmlns:a16="http://schemas.microsoft.com/office/drawing/2014/main" val="2326269638"/>
                    </a:ext>
                  </a:extLst>
                </a:gridCol>
                <a:gridCol w="1920346">
                  <a:extLst>
                    <a:ext uri="{9D8B030D-6E8A-4147-A177-3AD203B41FA5}">
                      <a16:colId xmlns:a16="http://schemas.microsoft.com/office/drawing/2014/main" val="3232816192"/>
                    </a:ext>
                  </a:extLst>
                </a:gridCol>
              </a:tblGrid>
              <a:tr h="271941">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5E7E8"/>
                    </a:solidFill>
                  </a:tcPr>
                </a:tc>
                <a:extLst>
                  <a:ext uri="{0D108BD9-81ED-4DB2-BD59-A6C34878D82A}">
                    <a16:rowId xmlns:a16="http://schemas.microsoft.com/office/drawing/2014/main" val="229238528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25837552"/>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548580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46827"/>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81006191"/>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0602454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456917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5639658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1812047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94185122"/>
                  </a:ext>
                </a:extLst>
              </a:tr>
            </a:tbl>
          </a:graphicData>
        </a:graphic>
      </p:graphicFrame>
      <p:sp>
        <p:nvSpPr>
          <p:cNvPr id="2" name="Textfeld 1">
            <a:extLst>
              <a:ext uri="{FF2B5EF4-FFF2-40B4-BE49-F238E27FC236}">
                <a16:creationId xmlns:a16="http://schemas.microsoft.com/office/drawing/2014/main" id="{BAFA9C89-FF2E-DAFE-957A-25F1A6EF66C5}"/>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Tabellentitel</a:t>
            </a:r>
          </a:p>
        </p:txBody>
      </p:sp>
      <p:sp>
        <p:nvSpPr>
          <p:cNvPr id="3" name="Fußzeilenplatzhalter 2">
            <a:extLst>
              <a:ext uri="{FF2B5EF4-FFF2-40B4-BE49-F238E27FC236}">
                <a16:creationId xmlns:a16="http://schemas.microsoft.com/office/drawing/2014/main" id="{C1FE4E46-B836-A009-3B27-AEDB7E4D5DC1}"/>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4" name="Foliennummernplatzhalter 3">
            <a:extLst>
              <a:ext uri="{FF2B5EF4-FFF2-40B4-BE49-F238E27FC236}">
                <a16:creationId xmlns:a16="http://schemas.microsoft.com/office/drawing/2014/main" id="{0FA6C57A-4DC3-CD1F-C6B6-369467611A05}"/>
              </a:ext>
            </a:extLst>
          </p:cNvPr>
          <p:cNvSpPr>
            <a:spLocks noGrp="1"/>
          </p:cNvSpPr>
          <p:nvPr>
            <p:ph type="sldNum" sz="quarter" idx="12"/>
          </p:nvPr>
        </p:nvSpPr>
        <p:spPr/>
        <p:txBody>
          <a:bodyPr/>
          <a:lstStyle/>
          <a:p>
            <a:fld id="{37C5D616-58D9-4383-B779-2F6B9F396CA5}" type="slidenum">
              <a:rPr lang="de-DE" noProof="0" smtClean="0"/>
              <a:t>20</a:t>
            </a:fld>
            <a:endParaRPr lang="de-DE" noProof="0" dirty="0"/>
          </a:p>
        </p:txBody>
      </p:sp>
    </p:spTree>
    <p:extLst>
      <p:ext uri="{BB962C8B-B14F-4D97-AF65-F5344CB8AC3E}">
        <p14:creationId xmlns:p14="http://schemas.microsoft.com/office/powerpoint/2010/main" val="14897979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117DB74-906D-95A9-72B1-4562A1766576}"/>
            </a:ext>
          </a:extLst>
        </p:cNvPr>
        <p:cNvGrpSpPr/>
        <p:nvPr/>
      </p:nvGrpSpPr>
      <p:grpSpPr>
        <a:xfrm>
          <a:off x="0" y="0"/>
          <a:ext cx="0" cy="0"/>
          <a:chOff x="0" y="0"/>
          <a:chExt cx="0" cy="0"/>
        </a:xfrm>
      </p:grpSpPr>
      <p:graphicFrame>
        <p:nvGraphicFramePr>
          <p:cNvPr id="7" name="Tabelle 6">
            <a:extLst>
              <a:ext uri="{FF2B5EF4-FFF2-40B4-BE49-F238E27FC236}">
                <a16:creationId xmlns:a16="http://schemas.microsoft.com/office/drawing/2014/main" id="{BFF36926-F602-CF38-E1B0-7423A64B4F26}"/>
              </a:ext>
            </a:extLst>
          </p:cNvPr>
          <p:cNvGraphicFramePr>
            <a:graphicFrameLocks noGrp="1"/>
          </p:cNvGraphicFramePr>
          <p:nvPr>
            <p:extLst>
              <p:ext uri="{D42A27DB-BD31-4B8C-83A1-F6EECF244321}">
                <p14:modId xmlns:p14="http://schemas.microsoft.com/office/powerpoint/2010/main" val="2233580477"/>
              </p:ext>
            </p:extLst>
          </p:nvPr>
        </p:nvGraphicFramePr>
        <p:xfrm>
          <a:off x="334963" y="1563727"/>
          <a:ext cx="11522076" cy="3603600"/>
        </p:xfrm>
        <a:graphic>
          <a:graphicData uri="http://schemas.openxmlformats.org/drawingml/2006/table">
            <a:tbl>
              <a:tblPr firstRow="1" bandRow="1">
                <a:tableStyleId>{7E9639D4-E3E2-4D34-9284-5A2195B3D0D7}</a:tableStyleId>
              </a:tblPr>
              <a:tblGrid>
                <a:gridCol w="1920346">
                  <a:extLst>
                    <a:ext uri="{9D8B030D-6E8A-4147-A177-3AD203B41FA5}">
                      <a16:colId xmlns:a16="http://schemas.microsoft.com/office/drawing/2014/main" val="3127607799"/>
                    </a:ext>
                  </a:extLst>
                </a:gridCol>
                <a:gridCol w="1920346">
                  <a:extLst>
                    <a:ext uri="{9D8B030D-6E8A-4147-A177-3AD203B41FA5}">
                      <a16:colId xmlns:a16="http://schemas.microsoft.com/office/drawing/2014/main" val="605024308"/>
                    </a:ext>
                  </a:extLst>
                </a:gridCol>
                <a:gridCol w="1920346">
                  <a:extLst>
                    <a:ext uri="{9D8B030D-6E8A-4147-A177-3AD203B41FA5}">
                      <a16:colId xmlns:a16="http://schemas.microsoft.com/office/drawing/2014/main" val="986376788"/>
                    </a:ext>
                  </a:extLst>
                </a:gridCol>
                <a:gridCol w="1920346">
                  <a:extLst>
                    <a:ext uri="{9D8B030D-6E8A-4147-A177-3AD203B41FA5}">
                      <a16:colId xmlns:a16="http://schemas.microsoft.com/office/drawing/2014/main" val="3454063336"/>
                    </a:ext>
                  </a:extLst>
                </a:gridCol>
                <a:gridCol w="1920346">
                  <a:extLst>
                    <a:ext uri="{9D8B030D-6E8A-4147-A177-3AD203B41FA5}">
                      <a16:colId xmlns:a16="http://schemas.microsoft.com/office/drawing/2014/main" val="2326269638"/>
                    </a:ext>
                  </a:extLst>
                </a:gridCol>
                <a:gridCol w="1920346">
                  <a:extLst>
                    <a:ext uri="{9D8B030D-6E8A-4147-A177-3AD203B41FA5}">
                      <a16:colId xmlns:a16="http://schemas.microsoft.com/office/drawing/2014/main" val="3232816192"/>
                    </a:ext>
                  </a:extLst>
                </a:gridCol>
              </a:tblGrid>
              <a:tr h="271941">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tc>
                  <a:txBody>
                    <a:bodyPr/>
                    <a:lstStyle/>
                    <a:p>
                      <a:r>
                        <a:rPr lang="de-DE" sz="900" dirty="0">
                          <a:solidFill>
                            <a:schemeClr val="tx1"/>
                          </a:solidFill>
                        </a:rPr>
                        <a:t>Spalte</a:t>
                      </a:r>
                      <a:endParaRPr lang="de-DE" sz="900" dirty="0">
                        <a:solidFill>
                          <a:schemeClr val="tx1"/>
                        </a:solidFill>
                        <a:latin typeface="Gordita Medium" pitchFamily="50" charset="0"/>
                        <a:cs typeface="Gordita Medium" pitchFamily="50" charset="0"/>
                      </a:endParaRP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DF8ED"/>
                    </a:solidFill>
                  </a:tcPr>
                </a:tc>
                <a:extLst>
                  <a:ext uri="{0D108BD9-81ED-4DB2-BD59-A6C34878D82A}">
                    <a16:rowId xmlns:a16="http://schemas.microsoft.com/office/drawing/2014/main" val="229238528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25837552"/>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5548580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46827"/>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81006191"/>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06024549"/>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456917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56396586"/>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18120474"/>
                  </a:ext>
                </a:extLst>
              </a:tr>
              <a:tr h="271941">
                <a:tc>
                  <a:txBody>
                    <a:bodyPr/>
                    <a:lstStyle/>
                    <a:p>
                      <a:r>
                        <a:rPr lang="de-DE" sz="900" dirty="0"/>
                        <a:t>Inhalt</a:t>
                      </a:r>
                    </a:p>
                  </a:txBody>
                  <a:tcPr marL="108000" marT="111600" marB="111600">
                    <a:lnL w="6350"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900" dirty="0"/>
                        <a:t>Inhalt</a:t>
                      </a:r>
                    </a:p>
                  </a:txBody>
                  <a:tcPr marL="108000" marT="111600" marB="111600">
                    <a:lnL w="6350" cap="flat" cmpd="sng" algn="ctr">
                      <a:solidFill>
                        <a:schemeClr val="bg1">
                          <a:lumMod val="85000"/>
                        </a:schemeClr>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94185122"/>
                  </a:ext>
                </a:extLst>
              </a:tr>
            </a:tbl>
          </a:graphicData>
        </a:graphic>
      </p:graphicFrame>
      <p:sp>
        <p:nvSpPr>
          <p:cNvPr id="2" name="Textfeld 1">
            <a:extLst>
              <a:ext uri="{FF2B5EF4-FFF2-40B4-BE49-F238E27FC236}">
                <a16:creationId xmlns:a16="http://schemas.microsoft.com/office/drawing/2014/main" id="{54F434B7-1A05-4F24-C2F9-1743DFCCC3FC}"/>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Tabellentitel</a:t>
            </a:r>
          </a:p>
        </p:txBody>
      </p:sp>
      <p:sp>
        <p:nvSpPr>
          <p:cNvPr id="3" name="Fußzeilenplatzhalter 2">
            <a:extLst>
              <a:ext uri="{FF2B5EF4-FFF2-40B4-BE49-F238E27FC236}">
                <a16:creationId xmlns:a16="http://schemas.microsoft.com/office/drawing/2014/main" id="{B67646E4-DEF7-DE0A-30BA-E119B8A7D53F}"/>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4" name="Foliennummernplatzhalter 3">
            <a:extLst>
              <a:ext uri="{FF2B5EF4-FFF2-40B4-BE49-F238E27FC236}">
                <a16:creationId xmlns:a16="http://schemas.microsoft.com/office/drawing/2014/main" id="{113FB6D9-C465-011A-B8FC-EF240A318578}"/>
              </a:ext>
            </a:extLst>
          </p:cNvPr>
          <p:cNvSpPr>
            <a:spLocks noGrp="1"/>
          </p:cNvSpPr>
          <p:nvPr>
            <p:ph type="sldNum" sz="quarter" idx="12"/>
          </p:nvPr>
        </p:nvSpPr>
        <p:spPr/>
        <p:txBody>
          <a:bodyPr/>
          <a:lstStyle/>
          <a:p>
            <a:fld id="{37C5D616-58D9-4383-B779-2F6B9F396CA5}" type="slidenum">
              <a:rPr lang="de-DE" noProof="0" smtClean="0"/>
              <a:t>21</a:t>
            </a:fld>
            <a:endParaRPr lang="de-DE" noProof="0" dirty="0"/>
          </a:p>
        </p:txBody>
      </p:sp>
    </p:spTree>
    <p:extLst>
      <p:ext uri="{BB962C8B-B14F-4D97-AF65-F5344CB8AC3E}">
        <p14:creationId xmlns:p14="http://schemas.microsoft.com/office/powerpoint/2010/main" val="820993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bg>
      <p:bgPr>
        <a:solidFill>
          <a:schemeClr val="bg2"/>
        </a:solidFill>
        <a:effectLst/>
      </p:bgPr>
    </p:bg>
    <p:spTree>
      <p:nvGrpSpPr>
        <p:cNvPr id="1" name=""/>
        <p:cNvGrpSpPr/>
        <p:nvPr/>
      </p:nvGrpSpPr>
      <p:grpSpPr>
        <a:xfrm>
          <a:off x="0" y="0"/>
          <a:ext cx="0" cy="0"/>
          <a:chOff x="0" y="0"/>
          <a:chExt cx="0" cy="0"/>
        </a:xfrm>
      </p:grpSpPr>
      <p:sp>
        <p:nvSpPr>
          <p:cNvPr id="14" name="Freihandform: Form 13">
            <a:extLst>
              <a:ext uri="{FF2B5EF4-FFF2-40B4-BE49-F238E27FC236}">
                <a16:creationId xmlns:a16="http://schemas.microsoft.com/office/drawing/2014/main" id="{270AB673-8D46-7E45-5554-43BF38EAE8C5}"/>
              </a:ext>
            </a:extLst>
          </p:cNvPr>
          <p:cNvSpPr>
            <a:spLocks noChangeAspect="1"/>
          </p:cNvSpPr>
          <p:nvPr/>
        </p:nvSpPr>
        <p:spPr>
          <a:xfrm>
            <a:off x="0" y="0"/>
            <a:ext cx="12192000" cy="6858000"/>
          </a:xfrm>
          <a:custGeom>
            <a:avLst/>
            <a:gdLst>
              <a:gd name="connsiteX0" fmla="*/ 0 w 12192000"/>
              <a:gd name="connsiteY0" fmla="*/ 0 h 6858000"/>
              <a:gd name="connsiteX1" fmla="*/ 11241005 w 12192000"/>
              <a:gd name="connsiteY1" fmla="*/ 0 h 6858000"/>
              <a:gd name="connsiteX2" fmla="*/ 11377336 w 12192000"/>
              <a:gd name="connsiteY2" fmla="*/ 235358 h 6858000"/>
              <a:gd name="connsiteX3" fmla="*/ 12192000 w 12192000"/>
              <a:gd name="connsiteY3" fmla="*/ 3429001 h 6858000"/>
              <a:gd name="connsiteX4" fmla="*/ 11377336 w 12192000"/>
              <a:gd name="connsiteY4" fmla="*/ 6622646 h 6858000"/>
              <a:gd name="connsiteX5" fmla="*/ 11241006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11241005" y="0"/>
                </a:lnTo>
                <a:lnTo>
                  <a:pt x="11377336" y="235358"/>
                </a:lnTo>
                <a:cubicBezTo>
                  <a:pt x="11896884" y="1184710"/>
                  <a:pt x="12192000" y="2272646"/>
                  <a:pt x="12192000" y="3429001"/>
                </a:cubicBezTo>
                <a:cubicBezTo>
                  <a:pt x="12192000" y="4585357"/>
                  <a:pt x="11896884" y="5673293"/>
                  <a:pt x="11377336" y="6622646"/>
                </a:cubicBezTo>
                <a:lnTo>
                  <a:pt x="11241006" y="6858000"/>
                </a:lnTo>
                <a:lnTo>
                  <a:pt x="0" y="6858000"/>
                </a:lnTo>
                <a:close/>
              </a:path>
            </a:pathLst>
          </a:cu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sp>
        <p:nvSpPr>
          <p:cNvPr id="12" name="Freihandform: Form 11">
            <a:extLst>
              <a:ext uri="{FF2B5EF4-FFF2-40B4-BE49-F238E27FC236}">
                <a16:creationId xmlns:a16="http://schemas.microsoft.com/office/drawing/2014/main" id="{D5FC8AE3-8B86-B193-6A46-FEE232C4B862}"/>
              </a:ext>
            </a:extLst>
          </p:cNvPr>
          <p:cNvSpPr>
            <a:spLocks/>
          </p:cNvSpPr>
          <p:nvPr/>
        </p:nvSpPr>
        <p:spPr>
          <a:xfrm>
            <a:off x="1" y="0"/>
            <a:ext cx="7946721" cy="6858000"/>
          </a:xfrm>
          <a:custGeom>
            <a:avLst/>
            <a:gdLst>
              <a:gd name="connsiteX0" fmla="*/ 0 w 7946721"/>
              <a:gd name="connsiteY0" fmla="*/ 0 h 6858000"/>
              <a:gd name="connsiteX1" fmla="*/ 6906934 w 7946721"/>
              <a:gd name="connsiteY1" fmla="*/ 0 h 6858000"/>
              <a:gd name="connsiteX2" fmla="*/ 7055995 w 7946721"/>
              <a:gd name="connsiteY2" fmla="*/ 235358 h 6858000"/>
              <a:gd name="connsiteX3" fmla="*/ 7946721 w 7946721"/>
              <a:gd name="connsiteY3" fmla="*/ 3429001 h 6858000"/>
              <a:gd name="connsiteX4" fmla="*/ 7055995 w 7946721"/>
              <a:gd name="connsiteY4" fmla="*/ 6622646 h 6858000"/>
              <a:gd name="connsiteX5" fmla="*/ 6906936 w 7946721"/>
              <a:gd name="connsiteY5" fmla="*/ 6858000 h 6858000"/>
              <a:gd name="connsiteX6" fmla="*/ 0 w 794672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46721" h="6858000">
                <a:moveTo>
                  <a:pt x="0" y="0"/>
                </a:moveTo>
                <a:lnTo>
                  <a:pt x="6906934" y="0"/>
                </a:lnTo>
                <a:lnTo>
                  <a:pt x="7055995" y="235358"/>
                </a:lnTo>
                <a:cubicBezTo>
                  <a:pt x="7624051" y="1184710"/>
                  <a:pt x="7946721" y="2272646"/>
                  <a:pt x="7946721" y="3429001"/>
                </a:cubicBezTo>
                <a:cubicBezTo>
                  <a:pt x="7946721" y="4585357"/>
                  <a:pt x="7624051" y="5673293"/>
                  <a:pt x="7055995" y="6622646"/>
                </a:cubicBezTo>
                <a:lnTo>
                  <a:pt x="6906936" y="6858000"/>
                </a:lnTo>
                <a:lnTo>
                  <a:pt x="0" y="6858000"/>
                </a:lnTo>
                <a:close/>
              </a:path>
            </a:pathLst>
          </a:cu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sp>
        <p:nvSpPr>
          <p:cNvPr id="16" name="Ellipse 15">
            <a:extLst>
              <a:ext uri="{FF2B5EF4-FFF2-40B4-BE49-F238E27FC236}">
                <a16:creationId xmlns:a16="http://schemas.microsoft.com/office/drawing/2014/main" id="{C9AE2C82-6C83-E21F-873A-E13C728DECCD}"/>
              </a:ext>
            </a:extLst>
          </p:cNvPr>
          <p:cNvSpPr/>
          <p:nvPr/>
        </p:nvSpPr>
        <p:spPr>
          <a:xfrm>
            <a:off x="334962" y="2114248"/>
            <a:ext cx="3708000" cy="3708000"/>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extLst>
              <a:ext uri="{FF2B5EF4-FFF2-40B4-BE49-F238E27FC236}">
                <a16:creationId xmlns:a16="http://schemas.microsoft.com/office/drawing/2014/main" id="{B003433F-5183-C3AB-15F3-5D729982E51B}"/>
              </a:ext>
            </a:extLst>
          </p:cNvPr>
          <p:cNvSpPr txBox="1"/>
          <p:nvPr/>
        </p:nvSpPr>
        <p:spPr>
          <a:xfrm>
            <a:off x="334964" y="296864"/>
            <a:ext cx="3318344" cy="1817384"/>
          </a:xfrm>
          <a:prstGeom prst="rect">
            <a:avLst/>
          </a:prstGeom>
          <a:noFill/>
        </p:spPr>
        <p:txBody>
          <a:bodyPr wrap="square" lIns="0" tIns="288000" rIns="0" bIns="0" rtlCol="0" anchor="t">
            <a:noAutofit/>
          </a:bodyPr>
          <a:lstStyle/>
          <a:p>
            <a:pPr>
              <a:lnSpc>
                <a:spcPts val="3100"/>
              </a:lnSpc>
            </a:pPr>
            <a:r>
              <a:rPr lang="de-DE" sz="3100" dirty="0">
                <a:solidFill>
                  <a:schemeClr val="bg2"/>
                </a:solidFill>
              </a:rPr>
              <a:t>Warum wir tun, was wir tun.</a:t>
            </a:r>
          </a:p>
        </p:txBody>
      </p:sp>
      <p:sp>
        <p:nvSpPr>
          <p:cNvPr id="17" name="Textfeld 16">
            <a:extLst>
              <a:ext uri="{FF2B5EF4-FFF2-40B4-BE49-F238E27FC236}">
                <a16:creationId xmlns:a16="http://schemas.microsoft.com/office/drawing/2014/main" id="{10C036AD-E5CD-21CF-AD4E-B49010C0E137}"/>
              </a:ext>
            </a:extLst>
          </p:cNvPr>
          <p:cNvSpPr txBox="1"/>
          <p:nvPr/>
        </p:nvSpPr>
        <p:spPr>
          <a:xfrm>
            <a:off x="1041063" y="3068320"/>
            <a:ext cx="2520000" cy="418592"/>
          </a:xfrm>
          <a:prstGeom prst="rect">
            <a:avLst/>
          </a:prstGeom>
          <a:noFill/>
        </p:spPr>
        <p:txBody>
          <a:bodyPr wrap="square" lIns="0" tIns="0" rIns="0" bIns="0" rtlCol="0" anchor="t">
            <a:noAutofit/>
          </a:bodyPr>
          <a:lstStyle/>
          <a:p>
            <a:r>
              <a:rPr lang="de-DE" sz="2200" dirty="0" err="1"/>
              <a:t>Why</a:t>
            </a:r>
            <a:endParaRPr lang="de-DE" sz="2200" dirty="0"/>
          </a:p>
        </p:txBody>
      </p:sp>
      <p:sp>
        <p:nvSpPr>
          <p:cNvPr id="18" name="Textfeld 17">
            <a:extLst>
              <a:ext uri="{FF2B5EF4-FFF2-40B4-BE49-F238E27FC236}">
                <a16:creationId xmlns:a16="http://schemas.microsoft.com/office/drawing/2014/main" id="{6D5B3C8A-326B-130D-B881-9980984DFCE7}"/>
              </a:ext>
            </a:extLst>
          </p:cNvPr>
          <p:cNvSpPr txBox="1"/>
          <p:nvPr/>
        </p:nvSpPr>
        <p:spPr>
          <a:xfrm>
            <a:off x="1041063" y="3496056"/>
            <a:ext cx="2520000" cy="1980000"/>
          </a:xfrm>
          <a:prstGeom prst="rect">
            <a:avLst/>
          </a:prstGeom>
          <a:noFill/>
        </p:spPr>
        <p:txBody>
          <a:bodyPr wrap="square" lIns="0" tIns="0" rIns="0" bIns="0" rtlCol="0" anchor="t">
            <a:noAutofit/>
          </a:bodyPr>
          <a:lstStyle/>
          <a:p>
            <a:r>
              <a:rPr lang="de-DE" sz="1240" dirty="0"/>
              <a:t>Wir helfen Menschen,</a:t>
            </a:r>
            <a:br>
              <a:rPr lang="de-DE" sz="1240" dirty="0"/>
            </a:br>
            <a:r>
              <a:rPr lang="de-DE" sz="1240" dirty="0"/>
              <a:t>in ihrem beruflichen/</a:t>
            </a:r>
            <a:br>
              <a:rPr lang="de-DE" sz="1240" dirty="0"/>
            </a:br>
            <a:r>
              <a:rPr lang="de-DE" sz="1240" dirty="0"/>
              <a:t>unternehmerischen Schaffen</a:t>
            </a:r>
            <a:br>
              <a:rPr lang="de-DE" sz="1240" dirty="0"/>
            </a:br>
            <a:r>
              <a:rPr lang="de-DE" sz="1240" dirty="0"/>
              <a:t>exzellent und erfolgreich</a:t>
            </a:r>
            <a:br>
              <a:rPr lang="de-DE" sz="1240" dirty="0"/>
            </a:br>
            <a:r>
              <a:rPr lang="de-DE" sz="1240" dirty="0"/>
              <a:t>zu sein.</a:t>
            </a:r>
          </a:p>
        </p:txBody>
      </p:sp>
      <p:sp>
        <p:nvSpPr>
          <p:cNvPr id="19" name="Textfeld 18">
            <a:extLst>
              <a:ext uri="{FF2B5EF4-FFF2-40B4-BE49-F238E27FC236}">
                <a16:creationId xmlns:a16="http://schemas.microsoft.com/office/drawing/2014/main" id="{7D98E298-7105-1680-A2E4-5CF1B46C14C7}"/>
              </a:ext>
            </a:extLst>
          </p:cNvPr>
          <p:cNvSpPr txBox="1"/>
          <p:nvPr/>
        </p:nvSpPr>
        <p:spPr>
          <a:xfrm>
            <a:off x="4576743" y="2934208"/>
            <a:ext cx="2880000" cy="418592"/>
          </a:xfrm>
          <a:prstGeom prst="rect">
            <a:avLst/>
          </a:prstGeom>
          <a:noFill/>
        </p:spPr>
        <p:txBody>
          <a:bodyPr wrap="square" lIns="0" tIns="0" rIns="0" bIns="0" rtlCol="0" anchor="t">
            <a:noAutofit/>
          </a:bodyPr>
          <a:lstStyle/>
          <a:p>
            <a:r>
              <a:rPr lang="de-DE" sz="2200" dirty="0" err="1">
                <a:solidFill>
                  <a:schemeClr val="bg2"/>
                </a:solidFill>
              </a:rPr>
              <a:t>How</a:t>
            </a:r>
            <a:endParaRPr lang="de-DE" sz="2200" dirty="0">
              <a:solidFill>
                <a:schemeClr val="bg2"/>
              </a:solidFill>
            </a:endParaRPr>
          </a:p>
        </p:txBody>
      </p:sp>
      <p:sp>
        <p:nvSpPr>
          <p:cNvPr id="20" name="Textfeld 19">
            <a:extLst>
              <a:ext uri="{FF2B5EF4-FFF2-40B4-BE49-F238E27FC236}">
                <a16:creationId xmlns:a16="http://schemas.microsoft.com/office/drawing/2014/main" id="{B9038789-D298-0EC1-9715-DE1AC9D63151}"/>
              </a:ext>
            </a:extLst>
          </p:cNvPr>
          <p:cNvSpPr txBox="1"/>
          <p:nvPr/>
        </p:nvSpPr>
        <p:spPr>
          <a:xfrm>
            <a:off x="4576743" y="3438144"/>
            <a:ext cx="2880000" cy="1980000"/>
          </a:xfrm>
          <a:prstGeom prst="rect">
            <a:avLst/>
          </a:prstGeom>
          <a:noFill/>
        </p:spPr>
        <p:txBody>
          <a:bodyPr wrap="square" lIns="0" tIns="0" rIns="0" bIns="0" rtlCol="0" anchor="t">
            <a:noAutofit/>
          </a:bodyPr>
          <a:lstStyle/>
          <a:p>
            <a:r>
              <a:rPr lang="de-DE" sz="1240" dirty="0">
                <a:solidFill>
                  <a:schemeClr val="bg2"/>
                </a:solidFill>
              </a:rPr>
              <a:t>Wir leben Exzellenz, inspirieren durch Fach- und Branchenwissen und </a:t>
            </a:r>
            <a:br>
              <a:rPr lang="de-DE" sz="1240" dirty="0">
                <a:solidFill>
                  <a:schemeClr val="bg2"/>
                </a:solidFill>
              </a:rPr>
            </a:br>
            <a:r>
              <a:rPr lang="de-DE" sz="1240" dirty="0">
                <a:solidFill>
                  <a:schemeClr val="bg2"/>
                </a:solidFill>
              </a:rPr>
              <a:t>schaffen mit Know-how und</a:t>
            </a:r>
            <a:br>
              <a:rPr lang="de-DE" sz="1240" dirty="0">
                <a:solidFill>
                  <a:schemeClr val="bg2"/>
                </a:solidFill>
              </a:rPr>
            </a:br>
            <a:r>
              <a:rPr lang="de-DE" sz="1240" dirty="0">
                <a:solidFill>
                  <a:schemeClr val="bg2"/>
                </a:solidFill>
              </a:rPr>
              <a:t>Technologie wirkungsvolle</a:t>
            </a:r>
            <a:br>
              <a:rPr lang="de-DE" sz="1240" dirty="0">
                <a:solidFill>
                  <a:schemeClr val="bg2"/>
                </a:solidFill>
              </a:rPr>
            </a:br>
            <a:r>
              <a:rPr lang="de-DE" sz="1240" dirty="0">
                <a:solidFill>
                  <a:schemeClr val="bg2"/>
                </a:solidFill>
              </a:rPr>
              <a:t>Verbindungen zwischen</a:t>
            </a:r>
            <a:br>
              <a:rPr lang="de-DE" sz="1240" dirty="0">
                <a:solidFill>
                  <a:schemeClr val="bg2"/>
                </a:solidFill>
              </a:rPr>
            </a:br>
            <a:r>
              <a:rPr lang="de-DE" sz="1240" dirty="0">
                <a:solidFill>
                  <a:schemeClr val="bg2"/>
                </a:solidFill>
              </a:rPr>
              <a:t>Unternehmen und ihren Zielgruppen.</a:t>
            </a:r>
          </a:p>
        </p:txBody>
      </p:sp>
      <p:sp>
        <p:nvSpPr>
          <p:cNvPr id="23" name="Textfeld 22">
            <a:extLst>
              <a:ext uri="{FF2B5EF4-FFF2-40B4-BE49-F238E27FC236}">
                <a16:creationId xmlns:a16="http://schemas.microsoft.com/office/drawing/2014/main" id="{22AA4B47-526F-CF66-5DE6-365D13C303D5}"/>
              </a:ext>
            </a:extLst>
          </p:cNvPr>
          <p:cNvSpPr txBox="1"/>
          <p:nvPr/>
        </p:nvSpPr>
        <p:spPr>
          <a:xfrm>
            <a:off x="8643679" y="2843784"/>
            <a:ext cx="3204000" cy="418592"/>
          </a:xfrm>
          <a:prstGeom prst="rect">
            <a:avLst/>
          </a:prstGeom>
          <a:noFill/>
        </p:spPr>
        <p:txBody>
          <a:bodyPr wrap="square" lIns="0" tIns="0" rIns="0" bIns="0" rtlCol="0" anchor="t">
            <a:noAutofit/>
          </a:bodyPr>
          <a:lstStyle/>
          <a:p>
            <a:r>
              <a:rPr lang="de-DE" sz="2200" dirty="0" err="1"/>
              <a:t>What</a:t>
            </a:r>
            <a:endParaRPr lang="de-DE" sz="2200" dirty="0"/>
          </a:p>
        </p:txBody>
      </p:sp>
      <p:sp>
        <p:nvSpPr>
          <p:cNvPr id="24" name="Textfeld 23">
            <a:extLst>
              <a:ext uri="{FF2B5EF4-FFF2-40B4-BE49-F238E27FC236}">
                <a16:creationId xmlns:a16="http://schemas.microsoft.com/office/drawing/2014/main" id="{330D9395-F66F-84DC-27C7-978C2E98AA2B}"/>
              </a:ext>
            </a:extLst>
          </p:cNvPr>
          <p:cNvSpPr txBox="1"/>
          <p:nvPr/>
        </p:nvSpPr>
        <p:spPr>
          <a:xfrm>
            <a:off x="8643679" y="3344672"/>
            <a:ext cx="3204000" cy="1980000"/>
          </a:xfrm>
          <a:prstGeom prst="rect">
            <a:avLst/>
          </a:prstGeom>
          <a:noFill/>
        </p:spPr>
        <p:txBody>
          <a:bodyPr wrap="square" lIns="0" tIns="0" rIns="0" bIns="0" rtlCol="0" anchor="t">
            <a:noAutofit/>
          </a:bodyPr>
          <a:lstStyle/>
          <a:p>
            <a:r>
              <a:rPr lang="de-DE" sz="1240" dirty="0"/>
              <a:t>Wir entwickeln und betreiben</a:t>
            </a:r>
            <a:br>
              <a:rPr lang="de-DE" sz="1240" dirty="0"/>
            </a:br>
            <a:r>
              <a:rPr lang="de-DE" sz="1240" dirty="0"/>
              <a:t>Content-getriebene Angebote:</a:t>
            </a:r>
          </a:p>
          <a:p>
            <a:endParaRPr lang="de-DE" sz="1240" dirty="0"/>
          </a:p>
          <a:p>
            <a:pPr marL="285750" indent="-285750">
              <a:buFont typeface="Gordita Medium" pitchFamily="50" charset="0"/>
              <a:buChar char="•"/>
            </a:pPr>
            <a:r>
              <a:rPr lang="de-DE" sz="1240" dirty="0"/>
              <a:t>Fachportale, -medien und -events</a:t>
            </a:r>
          </a:p>
          <a:p>
            <a:pPr marL="285750" indent="-285750">
              <a:buFont typeface="Gordita Medium" pitchFamily="50" charset="0"/>
              <a:buChar char="•"/>
            </a:pPr>
            <a:r>
              <a:rPr lang="de-DE" sz="1240" dirty="0"/>
              <a:t>Marketing-Tools und -Services</a:t>
            </a:r>
          </a:p>
          <a:p>
            <a:pPr marL="285750" indent="-285750">
              <a:buFont typeface="Gordita Medium" pitchFamily="50" charset="0"/>
              <a:buChar char="•"/>
            </a:pPr>
            <a:r>
              <a:rPr lang="de-DE" sz="1240" dirty="0"/>
              <a:t>Recruiting- und </a:t>
            </a:r>
            <a:r>
              <a:rPr lang="de-DE" sz="1240" dirty="0" err="1"/>
              <a:t>Employer</a:t>
            </a:r>
            <a:r>
              <a:rPr lang="de-DE" sz="1240" dirty="0"/>
              <a:t>-</a:t>
            </a:r>
            <a:br>
              <a:rPr lang="de-DE" sz="1240" dirty="0"/>
            </a:br>
            <a:r>
              <a:rPr lang="de-DE" sz="1240" dirty="0"/>
              <a:t>Branding-Lösungen</a:t>
            </a:r>
          </a:p>
          <a:p>
            <a:endParaRPr lang="de-DE" sz="1240" dirty="0"/>
          </a:p>
        </p:txBody>
      </p:sp>
    </p:spTree>
    <p:extLst>
      <p:ext uri="{BB962C8B-B14F-4D97-AF65-F5344CB8AC3E}">
        <p14:creationId xmlns:p14="http://schemas.microsoft.com/office/powerpoint/2010/main" val="1304847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bg>
      <p:bgPr>
        <a:solidFill>
          <a:schemeClr val="accent1"/>
        </a:solidFill>
        <a:effectLst/>
      </p:bgPr>
    </p:bg>
    <p:spTree>
      <p:nvGrpSpPr>
        <p:cNvPr id="1" name=""/>
        <p:cNvGrpSpPr/>
        <p:nvPr/>
      </p:nvGrpSpPr>
      <p:grpSpPr>
        <a:xfrm>
          <a:off x="0" y="0"/>
          <a:ext cx="0" cy="0"/>
          <a:chOff x="0" y="0"/>
          <a:chExt cx="0" cy="0"/>
        </a:xfrm>
      </p:grpSpPr>
      <p:pic>
        <p:nvPicPr>
          <p:cNvPr id="12" name="Grafik 11">
            <a:extLst>
              <a:ext uri="{FF2B5EF4-FFF2-40B4-BE49-F238E27FC236}">
                <a16:creationId xmlns:a16="http://schemas.microsoft.com/office/drawing/2014/main" id="{4AE64C9C-E31A-DF92-CF87-92AD850E123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231217" y="583904"/>
            <a:ext cx="7625821" cy="5755936"/>
          </a:xfrm>
          <a:prstGeom prst="rect">
            <a:avLst/>
          </a:prstGeom>
        </p:spPr>
      </p:pic>
      <p:pic>
        <p:nvPicPr>
          <p:cNvPr id="14" name="Grafik 13">
            <a:extLst>
              <a:ext uri="{FF2B5EF4-FFF2-40B4-BE49-F238E27FC236}">
                <a16:creationId xmlns:a16="http://schemas.microsoft.com/office/drawing/2014/main" id="{65408404-994C-49E3-1B1F-C68AFA67FF7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22670" y="2099532"/>
            <a:ext cx="3954001" cy="4042712"/>
          </a:xfrm>
          <a:prstGeom prst="rect">
            <a:avLst/>
          </a:prstGeom>
        </p:spPr>
      </p:pic>
      <p:sp>
        <p:nvSpPr>
          <p:cNvPr id="4" name="Textfeld 3">
            <a:extLst>
              <a:ext uri="{FF2B5EF4-FFF2-40B4-BE49-F238E27FC236}">
                <a16:creationId xmlns:a16="http://schemas.microsoft.com/office/drawing/2014/main" id="{02988AF2-D4DF-2F1D-B0C7-23FC3FE1A30F}"/>
              </a:ext>
            </a:extLst>
          </p:cNvPr>
          <p:cNvSpPr txBox="1"/>
          <p:nvPr/>
        </p:nvSpPr>
        <p:spPr>
          <a:xfrm>
            <a:off x="334964" y="296864"/>
            <a:ext cx="3318344" cy="1817384"/>
          </a:xfrm>
          <a:prstGeom prst="rect">
            <a:avLst/>
          </a:prstGeom>
          <a:noFill/>
        </p:spPr>
        <p:txBody>
          <a:bodyPr wrap="square" lIns="0" tIns="288000" rIns="0" bIns="0" rtlCol="0" anchor="t">
            <a:noAutofit/>
          </a:bodyPr>
          <a:lstStyle/>
          <a:p>
            <a:pPr>
              <a:lnSpc>
                <a:spcPts val="3100"/>
              </a:lnSpc>
            </a:pPr>
            <a:r>
              <a:rPr lang="de-DE" sz="3100" dirty="0"/>
              <a:t>Warum wir tun, was wir tun.</a:t>
            </a:r>
          </a:p>
        </p:txBody>
      </p:sp>
      <p:sp>
        <p:nvSpPr>
          <p:cNvPr id="5" name="Textfeld 4">
            <a:extLst>
              <a:ext uri="{FF2B5EF4-FFF2-40B4-BE49-F238E27FC236}">
                <a16:creationId xmlns:a16="http://schemas.microsoft.com/office/drawing/2014/main" id="{5457B1FB-FB0E-4875-A23F-FD1297A0D059}"/>
              </a:ext>
            </a:extLst>
          </p:cNvPr>
          <p:cNvSpPr txBox="1"/>
          <p:nvPr/>
        </p:nvSpPr>
        <p:spPr>
          <a:xfrm>
            <a:off x="334963" y="4120888"/>
            <a:ext cx="3672000" cy="418592"/>
          </a:xfrm>
          <a:prstGeom prst="rect">
            <a:avLst/>
          </a:prstGeom>
          <a:noFill/>
        </p:spPr>
        <p:txBody>
          <a:bodyPr wrap="square" lIns="0" tIns="0" rIns="0" bIns="0" rtlCol="0" anchor="t">
            <a:noAutofit/>
          </a:bodyPr>
          <a:lstStyle/>
          <a:p>
            <a:r>
              <a:rPr lang="de-DE" sz="2200" dirty="0" err="1"/>
              <a:t>What</a:t>
            </a:r>
            <a:endParaRPr lang="de-DE" sz="2200" dirty="0"/>
          </a:p>
        </p:txBody>
      </p:sp>
      <p:sp>
        <p:nvSpPr>
          <p:cNvPr id="6" name="Textfeld 5">
            <a:extLst>
              <a:ext uri="{FF2B5EF4-FFF2-40B4-BE49-F238E27FC236}">
                <a16:creationId xmlns:a16="http://schemas.microsoft.com/office/drawing/2014/main" id="{A7AC2F8D-9BC5-B824-FA99-C0C478930671}"/>
              </a:ext>
            </a:extLst>
          </p:cNvPr>
          <p:cNvSpPr txBox="1"/>
          <p:nvPr/>
        </p:nvSpPr>
        <p:spPr>
          <a:xfrm>
            <a:off x="334960" y="4652256"/>
            <a:ext cx="3672000" cy="1980000"/>
          </a:xfrm>
          <a:prstGeom prst="rect">
            <a:avLst/>
          </a:prstGeom>
          <a:noFill/>
        </p:spPr>
        <p:txBody>
          <a:bodyPr wrap="square" lIns="0" tIns="0" rIns="0" bIns="0" rtlCol="0" anchor="t">
            <a:noAutofit/>
          </a:bodyPr>
          <a:lstStyle/>
          <a:p>
            <a:pPr>
              <a:lnSpc>
                <a:spcPts val="2000"/>
              </a:lnSpc>
            </a:pPr>
            <a:r>
              <a:rPr lang="de-DE" sz="1480" dirty="0"/>
              <a:t>Wir entwickeln und betreiben Content-getriebene Angebote:</a:t>
            </a:r>
          </a:p>
          <a:p>
            <a:pPr>
              <a:lnSpc>
                <a:spcPts val="2000"/>
              </a:lnSpc>
            </a:pPr>
            <a:endParaRPr lang="de-DE" sz="1480" dirty="0"/>
          </a:p>
          <a:p>
            <a:pPr marL="285750" indent="-285750">
              <a:lnSpc>
                <a:spcPts val="2000"/>
              </a:lnSpc>
              <a:buFont typeface="Gordita Medium" pitchFamily="50" charset="0"/>
              <a:buChar char="•"/>
            </a:pPr>
            <a:r>
              <a:rPr lang="de-DE" sz="1480" dirty="0"/>
              <a:t>Fachportale, -medien und -events</a:t>
            </a:r>
          </a:p>
          <a:p>
            <a:pPr marL="285750" indent="-285750">
              <a:lnSpc>
                <a:spcPts val="2000"/>
              </a:lnSpc>
              <a:buFont typeface="Gordita Medium" pitchFamily="50" charset="0"/>
              <a:buChar char="•"/>
            </a:pPr>
            <a:r>
              <a:rPr lang="de-DE" sz="1480" dirty="0"/>
              <a:t>Marketing-Tools und -Services</a:t>
            </a:r>
          </a:p>
          <a:p>
            <a:pPr marL="285750" indent="-285750">
              <a:lnSpc>
                <a:spcPts val="2000"/>
              </a:lnSpc>
              <a:buFont typeface="Gordita Medium" pitchFamily="50" charset="0"/>
              <a:buChar char="•"/>
            </a:pPr>
            <a:r>
              <a:rPr lang="de-DE" sz="1480" dirty="0"/>
              <a:t>Recruiting- und </a:t>
            </a:r>
            <a:r>
              <a:rPr lang="de-DE" sz="1480" dirty="0" err="1"/>
              <a:t>Employer</a:t>
            </a:r>
            <a:r>
              <a:rPr lang="de-DE" sz="1480" dirty="0"/>
              <a:t>-Branding-Lösungen</a:t>
            </a:r>
          </a:p>
          <a:p>
            <a:pPr>
              <a:lnSpc>
                <a:spcPts val="2000"/>
              </a:lnSpc>
            </a:pPr>
            <a:endParaRPr lang="de-DE" sz="1480" dirty="0"/>
          </a:p>
        </p:txBody>
      </p:sp>
      <p:sp>
        <p:nvSpPr>
          <p:cNvPr id="7" name="Textfeld 6">
            <a:extLst>
              <a:ext uri="{FF2B5EF4-FFF2-40B4-BE49-F238E27FC236}">
                <a16:creationId xmlns:a16="http://schemas.microsoft.com/office/drawing/2014/main" id="{92EB1AF1-95E1-FE70-891A-E98CEF6F4BDD}"/>
              </a:ext>
            </a:extLst>
          </p:cNvPr>
          <p:cNvSpPr txBox="1"/>
          <p:nvPr/>
        </p:nvSpPr>
        <p:spPr>
          <a:xfrm>
            <a:off x="8676303" y="757104"/>
            <a:ext cx="2880000" cy="418592"/>
          </a:xfrm>
          <a:prstGeom prst="rect">
            <a:avLst/>
          </a:prstGeom>
          <a:noFill/>
        </p:spPr>
        <p:txBody>
          <a:bodyPr wrap="square" lIns="0" tIns="0" rIns="0" bIns="0" rtlCol="0" anchor="t">
            <a:noAutofit/>
          </a:bodyPr>
          <a:lstStyle/>
          <a:p>
            <a:r>
              <a:rPr lang="de-DE" sz="2200" dirty="0" err="1"/>
              <a:t>How</a:t>
            </a:r>
            <a:endParaRPr lang="de-DE" sz="2200" dirty="0"/>
          </a:p>
        </p:txBody>
      </p:sp>
      <p:sp>
        <p:nvSpPr>
          <p:cNvPr id="8" name="Textfeld 7">
            <a:extLst>
              <a:ext uri="{FF2B5EF4-FFF2-40B4-BE49-F238E27FC236}">
                <a16:creationId xmlns:a16="http://schemas.microsoft.com/office/drawing/2014/main" id="{87AA7B15-5383-9BC9-5CA9-3C616040D8DE}"/>
              </a:ext>
            </a:extLst>
          </p:cNvPr>
          <p:cNvSpPr txBox="1"/>
          <p:nvPr/>
        </p:nvSpPr>
        <p:spPr>
          <a:xfrm>
            <a:off x="8676303" y="1261040"/>
            <a:ext cx="2880000" cy="4860000"/>
          </a:xfrm>
          <a:prstGeom prst="rect">
            <a:avLst/>
          </a:prstGeom>
          <a:noFill/>
        </p:spPr>
        <p:txBody>
          <a:bodyPr wrap="square" lIns="0" tIns="0" rIns="0" bIns="0" rtlCol="0" anchor="t">
            <a:noAutofit/>
          </a:bodyPr>
          <a:lstStyle/>
          <a:p>
            <a:pPr>
              <a:lnSpc>
                <a:spcPts val="2000"/>
              </a:lnSpc>
            </a:pPr>
            <a:r>
              <a:rPr lang="de-DE" sz="1480" dirty="0"/>
              <a:t>Wir leben Exzellenz, inspirieren durch Fach- und Branchenwissen und schaffen mit Know-how und Technologie wirkungsvolle Verbindungen zwischen Unternehmen und ihren Zielgruppen.</a:t>
            </a:r>
          </a:p>
        </p:txBody>
      </p:sp>
      <p:sp>
        <p:nvSpPr>
          <p:cNvPr id="9" name="Textfeld 8">
            <a:extLst>
              <a:ext uri="{FF2B5EF4-FFF2-40B4-BE49-F238E27FC236}">
                <a16:creationId xmlns:a16="http://schemas.microsoft.com/office/drawing/2014/main" id="{4BE4F68B-B2B1-BA78-BBEA-E8EBFAA33118}"/>
              </a:ext>
            </a:extLst>
          </p:cNvPr>
          <p:cNvSpPr txBox="1"/>
          <p:nvPr/>
        </p:nvSpPr>
        <p:spPr>
          <a:xfrm>
            <a:off x="4775828" y="4120888"/>
            <a:ext cx="3312000" cy="418592"/>
          </a:xfrm>
          <a:prstGeom prst="rect">
            <a:avLst/>
          </a:prstGeom>
          <a:noFill/>
        </p:spPr>
        <p:txBody>
          <a:bodyPr wrap="square" lIns="0" tIns="0" rIns="0" bIns="0" rtlCol="0" anchor="t">
            <a:noAutofit/>
          </a:bodyPr>
          <a:lstStyle/>
          <a:p>
            <a:r>
              <a:rPr lang="de-DE" sz="2200" dirty="0" err="1">
                <a:solidFill>
                  <a:schemeClr val="bg2"/>
                </a:solidFill>
              </a:rPr>
              <a:t>Why</a:t>
            </a:r>
            <a:endParaRPr lang="de-DE" sz="2200" dirty="0">
              <a:solidFill>
                <a:schemeClr val="bg2"/>
              </a:solidFill>
            </a:endParaRPr>
          </a:p>
        </p:txBody>
      </p:sp>
      <p:sp>
        <p:nvSpPr>
          <p:cNvPr id="10" name="Textfeld 9">
            <a:extLst>
              <a:ext uri="{FF2B5EF4-FFF2-40B4-BE49-F238E27FC236}">
                <a16:creationId xmlns:a16="http://schemas.microsoft.com/office/drawing/2014/main" id="{604AE7B3-EA25-C2DB-B28F-418BB800224D}"/>
              </a:ext>
            </a:extLst>
          </p:cNvPr>
          <p:cNvSpPr txBox="1"/>
          <p:nvPr/>
        </p:nvSpPr>
        <p:spPr>
          <a:xfrm>
            <a:off x="4775826" y="4589264"/>
            <a:ext cx="3312000" cy="1440000"/>
          </a:xfrm>
          <a:prstGeom prst="rect">
            <a:avLst/>
          </a:prstGeom>
          <a:noFill/>
        </p:spPr>
        <p:txBody>
          <a:bodyPr wrap="square" lIns="0" tIns="0" rIns="0" bIns="0" rtlCol="0" anchor="t">
            <a:noAutofit/>
          </a:bodyPr>
          <a:lstStyle/>
          <a:p>
            <a:pPr>
              <a:lnSpc>
                <a:spcPts val="2000"/>
              </a:lnSpc>
            </a:pPr>
            <a:r>
              <a:rPr lang="de-DE" sz="1480" dirty="0">
                <a:solidFill>
                  <a:schemeClr val="bg2"/>
                </a:solidFill>
              </a:rPr>
              <a:t>Wir helfen Menschen, in ihrem beruflichen/ unternehmerischen Schaffen exzellent und erfolgreich</a:t>
            </a:r>
            <a:br>
              <a:rPr lang="de-DE" sz="1480" dirty="0">
                <a:solidFill>
                  <a:schemeClr val="bg2"/>
                </a:solidFill>
              </a:rPr>
            </a:br>
            <a:r>
              <a:rPr lang="de-DE" sz="1480" dirty="0">
                <a:solidFill>
                  <a:schemeClr val="bg2"/>
                </a:solidFill>
              </a:rPr>
              <a:t>zu sein.</a:t>
            </a:r>
          </a:p>
        </p:txBody>
      </p:sp>
    </p:spTree>
    <p:extLst>
      <p:ext uri="{BB962C8B-B14F-4D97-AF65-F5344CB8AC3E}">
        <p14:creationId xmlns:p14="http://schemas.microsoft.com/office/powerpoint/2010/main" val="13756710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bg>
      <p:bgPr>
        <a:solidFill>
          <a:srgbClr val="EDF8ED"/>
        </a:solidFill>
        <a:effectLst/>
      </p:bgPr>
    </p:bg>
    <p:spTree>
      <p:nvGrpSpPr>
        <p:cNvPr id="1" name=""/>
        <p:cNvGrpSpPr/>
        <p:nvPr/>
      </p:nvGrpSpPr>
      <p:grpSpPr>
        <a:xfrm>
          <a:off x="0" y="0"/>
          <a:ext cx="0" cy="0"/>
          <a:chOff x="0" y="0"/>
          <a:chExt cx="0" cy="0"/>
        </a:xfrm>
      </p:grpSpPr>
      <p:pic>
        <p:nvPicPr>
          <p:cNvPr id="5" name="Grafik 4" descr="Ein Bild, das Papierkunst, Papier, Papierprodukt, Bastelpapier enthält.&#10;&#10;KI-generierte Inhalte können fehlerhaft sein.">
            <a:extLst>
              <a:ext uri="{FF2B5EF4-FFF2-40B4-BE49-F238E27FC236}">
                <a16:creationId xmlns:a16="http://schemas.microsoft.com/office/drawing/2014/main" id="{1E319221-2420-078B-4E8D-4AD74F001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Grafik 11">
            <a:extLst>
              <a:ext uri="{FF2B5EF4-FFF2-40B4-BE49-F238E27FC236}">
                <a16:creationId xmlns:a16="http://schemas.microsoft.com/office/drawing/2014/main" id="{85E2FD30-AAC1-2AA1-4F3B-BA7CA3C749F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53669" y="1036320"/>
            <a:ext cx="2856259" cy="4716000"/>
          </a:xfrm>
          <a:prstGeom prst="rect">
            <a:avLst/>
          </a:prstGeom>
        </p:spPr>
      </p:pic>
      <p:pic>
        <p:nvPicPr>
          <p:cNvPr id="13" name="Grafik 12">
            <a:extLst>
              <a:ext uri="{FF2B5EF4-FFF2-40B4-BE49-F238E27FC236}">
                <a16:creationId xmlns:a16="http://schemas.microsoft.com/office/drawing/2014/main" id="{421BBB11-A1AE-4704-AF7A-A61D4E97B2C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53523" y="1036320"/>
            <a:ext cx="2856259" cy="4716000"/>
          </a:xfrm>
          <a:prstGeom prst="rect">
            <a:avLst/>
          </a:prstGeom>
        </p:spPr>
      </p:pic>
      <p:pic>
        <p:nvPicPr>
          <p:cNvPr id="14" name="Grafik 13">
            <a:extLst>
              <a:ext uri="{FF2B5EF4-FFF2-40B4-BE49-F238E27FC236}">
                <a16:creationId xmlns:a16="http://schemas.microsoft.com/office/drawing/2014/main" id="{3F907BFA-CBFD-4789-21DE-7C899D130C2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753377" y="1036320"/>
            <a:ext cx="2856259" cy="4716000"/>
          </a:xfrm>
          <a:prstGeom prst="rect">
            <a:avLst/>
          </a:prstGeom>
        </p:spPr>
      </p:pic>
      <p:sp>
        <p:nvSpPr>
          <p:cNvPr id="4" name="Textfeld 3">
            <a:extLst>
              <a:ext uri="{FF2B5EF4-FFF2-40B4-BE49-F238E27FC236}">
                <a16:creationId xmlns:a16="http://schemas.microsoft.com/office/drawing/2014/main" id="{4E98FB9F-41BA-947F-94D9-B48DD01424A9}"/>
              </a:ext>
            </a:extLst>
          </p:cNvPr>
          <p:cNvSpPr txBox="1"/>
          <p:nvPr/>
        </p:nvSpPr>
        <p:spPr>
          <a:xfrm>
            <a:off x="2075597" y="1198747"/>
            <a:ext cx="2147570" cy="216000"/>
          </a:xfrm>
          <a:prstGeom prst="rect">
            <a:avLst/>
          </a:prstGeom>
          <a:noFill/>
        </p:spPr>
        <p:txBody>
          <a:bodyPr wrap="square" lIns="0" tIns="0" rIns="0" bIns="0" rtlCol="0" anchor="t">
            <a:noAutofit/>
          </a:bodyPr>
          <a:lstStyle/>
          <a:p>
            <a:pPr algn="r"/>
            <a:r>
              <a:rPr lang="de-DE" sz="1220" cap="all" spc="30" dirty="0" err="1">
                <a:solidFill>
                  <a:schemeClr val="bg2"/>
                </a:solidFill>
                <a:latin typeface="Gordita Medium" pitchFamily="50" charset="0"/>
                <a:cs typeface="Gordita Medium" pitchFamily="50" charset="0"/>
              </a:rPr>
              <a:t>Why</a:t>
            </a:r>
            <a:endParaRPr lang="de-DE" sz="1220" cap="all" spc="30" dirty="0">
              <a:solidFill>
                <a:schemeClr val="bg2"/>
              </a:solidFill>
              <a:latin typeface="Gordita Medium" pitchFamily="50" charset="0"/>
              <a:cs typeface="Gordita Medium" pitchFamily="50" charset="0"/>
            </a:endParaRPr>
          </a:p>
        </p:txBody>
      </p:sp>
      <p:sp>
        <p:nvSpPr>
          <p:cNvPr id="6" name="Textfeld 5">
            <a:extLst>
              <a:ext uri="{FF2B5EF4-FFF2-40B4-BE49-F238E27FC236}">
                <a16:creationId xmlns:a16="http://schemas.microsoft.com/office/drawing/2014/main" id="{5327EDB4-D9CA-99DD-6BA0-FB1149347094}"/>
              </a:ext>
            </a:extLst>
          </p:cNvPr>
          <p:cNvSpPr txBox="1"/>
          <p:nvPr/>
        </p:nvSpPr>
        <p:spPr>
          <a:xfrm>
            <a:off x="5207708" y="1198747"/>
            <a:ext cx="2147570" cy="216000"/>
          </a:xfrm>
          <a:prstGeom prst="rect">
            <a:avLst/>
          </a:prstGeom>
          <a:noFill/>
        </p:spPr>
        <p:txBody>
          <a:bodyPr wrap="square" lIns="0" tIns="0" rIns="0" bIns="0" rtlCol="0" anchor="t">
            <a:noAutofit/>
          </a:bodyPr>
          <a:lstStyle/>
          <a:p>
            <a:pPr algn="r"/>
            <a:r>
              <a:rPr lang="de-DE" sz="1220" cap="all" spc="30" dirty="0" err="1">
                <a:solidFill>
                  <a:schemeClr val="bg2"/>
                </a:solidFill>
                <a:latin typeface="Gordita Medium" pitchFamily="50" charset="0"/>
                <a:cs typeface="Gordita Medium" pitchFamily="50" charset="0"/>
              </a:rPr>
              <a:t>How</a:t>
            </a:r>
            <a:endParaRPr lang="de-DE" sz="1220" cap="all" spc="30" dirty="0">
              <a:solidFill>
                <a:schemeClr val="bg2"/>
              </a:solidFill>
              <a:latin typeface="Gordita Medium" pitchFamily="50" charset="0"/>
              <a:cs typeface="Gordita Medium" pitchFamily="50" charset="0"/>
            </a:endParaRPr>
          </a:p>
        </p:txBody>
      </p:sp>
      <p:sp>
        <p:nvSpPr>
          <p:cNvPr id="7" name="Textfeld 6">
            <a:extLst>
              <a:ext uri="{FF2B5EF4-FFF2-40B4-BE49-F238E27FC236}">
                <a16:creationId xmlns:a16="http://schemas.microsoft.com/office/drawing/2014/main" id="{939F6AA8-57A8-6209-C63A-1B9C774AF129}"/>
              </a:ext>
            </a:extLst>
          </p:cNvPr>
          <p:cNvSpPr txBox="1"/>
          <p:nvPr/>
        </p:nvSpPr>
        <p:spPr>
          <a:xfrm>
            <a:off x="8319499" y="1198747"/>
            <a:ext cx="2147570" cy="216000"/>
          </a:xfrm>
          <a:prstGeom prst="rect">
            <a:avLst/>
          </a:prstGeom>
          <a:noFill/>
        </p:spPr>
        <p:txBody>
          <a:bodyPr wrap="square" lIns="0" tIns="0" rIns="0" bIns="0" rtlCol="0" anchor="t">
            <a:noAutofit/>
          </a:bodyPr>
          <a:lstStyle/>
          <a:p>
            <a:pPr algn="r"/>
            <a:r>
              <a:rPr lang="de-DE" sz="1220" cap="all" spc="30" dirty="0" err="1">
                <a:solidFill>
                  <a:schemeClr val="bg2"/>
                </a:solidFill>
                <a:latin typeface="Gordita Medium" pitchFamily="50" charset="0"/>
                <a:cs typeface="Gordita Medium" pitchFamily="50" charset="0"/>
              </a:rPr>
              <a:t>What</a:t>
            </a:r>
            <a:endParaRPr lang="de-DE" sz="1220" cap="all" spc="30" dirty="0">
              <a:solidFill>
                <a:schemeClr val="bg2"/>
              </a:solidFill>
              <a:latin typeface="Gordita Medium" pitchFamily="50" charset="0"/>
              <a:cs typeface="Gordita Medium" pitchFamily="50" charset="0"/>
            </a:endParaRPr>
          </a:p>
        </p:txBody>
      </p:sp>
      <p:sp>
        <p:nvSpPr>
          <p:cNvPr id="8" name="Textfeld 7">
            <a:extLst>
              <a:ext uri="{FF2B5EF4-FFF2-40B4-BE49-F238E27FC236}">
                <a16:creationId xmlns:a16="http://schemas.microsoft.com/office/drawing/2014/main" id="{B2DBDF86-4BF2-213C-33A1-DC07CE67037D}"/>
              </a:ext>
            </a:extLst>
          </p:cNvPr>
          <p:cNvSpPr txBox="1"/>
          <p:nvPr/>
        </p:nvSpPr>
        <p:spPr>
          <a:xfrm>
            <a:off x="1775167" y="1732279"/>
            <a:ext cx="2448000" cy="3600000"/>
          </a:xfrm>
          <a:prstGeom prst="rect">
            <a:avLst/>
          </a:prstGeom>
          <a:noFill/>
        </p:spPr>
        <p:txBody>
          <a:bodyPr wrap="square" lIns="0" tIns="0" rIns="0" bIns="0" rtlCol="0" anchor="b">
            <a:noAutofit/>
          </a:bodyPr>
          <a:lstStyle/>
          <a:p>
            <a:pPr>
              <a:lnSpc>
                <a:spcPts val="2350"/>
              </a:lnSpc>
            </a:pPr>
            <a:r>
              <a:rPr lang="de-DE" sz="1860" dirty="0">
                <a:solidFill>
                  <a:schemeClr val="bg2"/>
                </a:solidFill>
              </a:rPr>
              <a:t>Wir helfen Menschen, in ihrem beruflichen/ unternehmerischen Schaffen </a:t>
            </a:r>
            <a:r>
              <a:rPr lang="de-DE" sz="1860" dirty="0">
                <a:solidFill>
                  <a:schemeClr val="accent4"/>
                </a:solidFill>
              </a:rPr>
              <a:t>exzellent</a:t>
            </a:r>
            <a:r>
              <a:rPr lang="de-DE" sz="1860" dirty="0">
                <a:solidFill>
                  <a:schemeClr val="bg2"/>
                </a:solidFill>
              </a:rPr>
              <a:t> und </a:t>
            </a:r>
            <a:r>
              <a:rPr lang="de-DE" sz="1860" dirty="0">
                <a:solidFill>
                  <a:schemeClr val="accent4"/>
                </a:solidFill>
              </a:rPr>
              <a:t>erfolgreich</a:t>
            </a:r>
            <a:r>
              <a:rPr lang="de-DE" sz="1860" dirty="0">
                <a:solidFill>
                  <a:schemeClr val="bg2"/>
                </a:solidFill>
              </a:rPr>
              <a:t> zu sein.</a:t>
            </a:r>
          </a:p>
        </p:txBody>
      </p:sp>
      <p:sp>
        <p:nvSpPr>
          <p:cNvPr id="9" name="Textfeld 8">
            <a:extLst>
              <a:ext uri="{FF2B5EF4-FFF2-40B4-BE49-F238E27FC236}">
                <a16:creationId xmlns:a16="http://schemas.microsoft.com/office/drawing/2014/main" id="{37BC29BF-E688-5596-ED74-E4374E4FFBAB}"/>
              </a:ext>
            </a:extLst>
          </p:cNvPr>
          <p:cNvSpPr txBox="1"/>
          <p:nvPr/>
        </p:nvSpPr>
        <p:spPr>
          <a:xfrm>
            <a:off x="4907278" y="1732279"/>
            <a:ext cx="2448000" cy="3600000"/>
          </a:xfrm>
          <a:prstGeom prst="rect">
            <a:avLst/>
          </a:prstGeom>
          <a:noFill/>
        </p:spPr>
        <p:txBody>
          <a:bodyPr wrap="square" lIns="0" tIns="0" rIns="0" bIns="0" rtlCol="0" anchor="b">
            <a:noAutofit/>
          </a:bodyPr>
          <a:lstStyle/>
          <a:p>
            <a:pPr>
              <a:lnSpc>
                <a:spcPts val="2350"/>
              </a:lnSpc>
            </a:pPr>
            <a:r>
              <a:rPr lang="de-DE" sz="1860" dirty="0">
                <a:solidFill>
                  <a:schemeClr val="bg2"/>
                </a:solidFill>
              </a:rPr>
              <a:t>Wir leben </a:t>
            </a:r>
            <a:r>
              <a:rPr lang="de-DE" sz="1860" dirty="0">
                <a:solidFill>
                  <a:schemeClr val="accent4"/>
                </a:solidFill>
              </a:rPr>
              <a:t>Exzellenz,</a:t>
            </a:r>
            <a:r>
              <a:rPr lang="de-DE" sz="1860" dirty="0">
                <a:solidFill>
                  <a:schemeClr val="bg2"/>
                </a:solidFill>
              </a:rPr>
              <a:t> inspirieren durch Fach- und Branchenwissen und schaffen mit Know-how und Technologie </a:t>
            </a:r>
            <a:r>
              <a:rPr lang="de-DE" sz="1860" dirty="0">
                <a:solidFill>
                  <a:schemeClr val="accent4"/>
                </a:solidFill>
              </a:rPr>
              <a:t>wirkungsvolle Verbindungen </a:t>
            </a:r>
            <a:r>
              <a:rPr lang="de-DE" sz="1860" dirty="0">
                <a:solidFill>
                  <a:schemeClr val="bg2"/>
                </a:solidFill>
              </a:rPr>
              <a:t>zwischen Unternehmen und ihren Zielgruppen.</a:t>
            </a:r>
          </a:p>
        </p:txBody>
      </p:sp>
      <p:sp>
        <p:nvSpPr>
          <p:cNvPr id="10" name="Textfeld 9">
            <a:extLst>
              <a:ext uri="{FF2B5EF4-FFF2-40B4-BE49-F238E27FC236}">
                <a16:creationId xmlns:a16="http://schemas.microsoft.com/office/drawing/2014/main" id="{2850A6CC-76C0-0746-7A34-AACE39A5509F}"/>
              </a:ext>
            </a:extLst>
          </p:cNvPr>
          <p:cNvSpPr txBox="1"/>
          <p:nvPr/>
        </p:nvSpPr>
        <p:spPr>
          <a:xfrm>
            <a:off x="8019069" y="2366256"/>
            <a:ext cx="2448000" cy="2966023"/>
          </a:xfrm>
          <a:prstGeom prst="rect">
            <a:avLst/>
          </a:prstGeom>
          <a:noFill/>
        </p:spPr>
        <p:txBody>
          <a:bodyPr wrap="square" lIns="0" tIns="0" rIns="0" bIns="0" rtlCol="0" anchor="b">
            <a:noAutofit/>
          </a:bodyPr>
          <a:lstStyle/>
          <a:p>
            <a:pPr>
              <a:lnSpc>
                <a:spcPts val="2350"/>
              </a:lnSpc>
            </a:pPr>
            <a:r>
              <a:rPr lang="de-DE" sz="1860" dirty="0">
                <a:solidFill>
                  <a:schemeClr val="bg2"/>
                </a:solidFill>
              </a:rPr>
              <a:t>Wir entwickeln und betreiben Content-getriebene </a:t>
            </a:r>
            <a:r>
              <a:rPr lang="de-DE" sz="1860" dirty="0">
                <a:solidFill>
                  <a:schemeClr val="accent4"/>
                </a:solidFill>
              </a:rPr>
              <a:t>Angebote:</a:t>
            </a:r>
          </a:p>
          <a:p>
            <a:pPr>
              <a:lnSpc>
                <a:spcPts val="2350"/>
              </a:lnSpc>
            </a:pPr>
            <a:endParaRPr lang="de-DE" sz="1400" dirty="0">
              <a:solidFill>
                <a:schemeClr val="bg2"/>
              </a:solidFill>
            </a:endParaRPr>
          </a:p>
          <a:p>
            <a:r>
              <a:rPr lang="de-DE" sz="1200" dirty="0">
                <a:solidFill>
                  <a:schemeClr val="bg2"/>
                </a:solidFill>
              </a:rPr>
              <a:t>Fachportale, -medien</a:t>
            </a:r>
            <a:br>
              <a:rPr lang="de-DE" sz="1200" dirty="0">
                <a:solidFill>
                  <a:schemeClr val="bg2"/>
                </a:solidFill>
              </a:rPr>
            </a:br>
            <a:r>
              <a:rPr lang="de-DE" sz="1200" dirty="0">
                <a:solidFill>
                  <a:schemeClr val="bg2"/>
                </a:solidFill>
              </a:rPr>
              <a:t>und –</a:t>
            </a:r>
            <a:r>
              <a:rPr lang="de-DE" sz="1200" dirty="0" err="1">
                <a:solidFill>
                  <a:schemeClr val="bg2"/>
                </a:solidFill>
              </a:rPr>
              <a:t>events</a:t>
            </a:r>
            <a:endParaRPr lang="de-DE" sz="1200" dirty="0">
              <a:solidFill>
                <a:schemeClr val="bg2"/>
              </a:solidFill>
            </a:endParaRPr>
          </a:p>
          <a:p>
            <a:endParaRPr lang="de-DE" sz="1200" dirty="0">
              <a:solidFill>
                <a:schemeClr val="bg2"/>
              </a:solidFill>
            </a:endParaRPr>
          </a:p>
          <a:p>
            <a:r>
              <a:rPr lang="de-DE" sz="1200" dirty="0">
                <a:solidFill>
                  <a:schemeClr val="bg2"/>
                </a:solidFill>
              </a:rPr>
              <a:t>Marketing-Tools</a:t>
            </a:r>
            <a:br>
              <a:rPr lang="de-DE" sz="1200" dirty="0">
                <a:solidFill>
                  <a:schemeClr val="bg2"/>
                </a:solidFill>
              </a:rPr>
            </a:br>
            <a:r>
              <a:rPr lang="de-DE" sz="1200" dirty="0">
                <a:solidFill>
                  <a:schemeClr val="bg2"/>
                </a:solidFill>
              </a:rPr>
              <a:t>und –Services</a:t>
            </a:r>
          </a:p>
          <a:p>
            <a:endParaRPr lang="de-DE" sz="1200" dirty="0">
              <a:solidFill>
                <a:schemeClr val="bg2"/>
              </a:solidFill>
            </a:endParaRPr>
          </a:p>
          <a:p>
            <a:r>
              <a:rPr lang="de-DE" sz="1200" dirty="0">
                <a:solidFill>
                  <a:schemeClr val="bg2"/>
                </a:solidFill>
              </a:rPr>
              <a:t>Recruiting- und</a:t>
            </a:r>
            <a:br>
              <a:rPr lang="de-DE" sz="1200" dirty="0">
                <a:solidFill>
                  <a:schemeClr val="bg2"/>
                </a:solidFill>
              </a:rPr>
            </a:br>
            <a:r>
              <a:rPr lang="de-DE" sz="1200" dirty="0" err="1">
                <a:solidFill>
                  <a:schemeClr val="bg2"/>
                </a:solidFill>
              </a:rPr>
              <a:t>Employer</a:t>
            </a:r>
            <a:r>
              <a:rPr lang="de-DE" sz="1200" dirty="0">
                <a:solidFill>
                  <a:schemeClr val="bg2"/>
                </a:solidFill>
              </a:rPr>
              <a:t> </a:t>
            </a:r>
            <a:r>
              <a:rPr lang="de-DE" sz="1200">
                <a:solidFill>
                  <a:schemeClr val="bg2"/>
                </a:solidFill>
              </a:rPr>
              <a:t>Branding-Lösungen</a:t>
            </a:r>
            <a:endParaRPr lang="de-DE" sz="1200" dirty="0">
              <a:solidFill>
                <a:schemeClr val="bg2"/>
              </a:solidFill>
            </a:endParaRPr>
          </a:p>
        </p:txBody>
      </p:sp>
    </p:spTree>
    <p:extLst>
      <p:ext uri="{BB962C8B-B14F-4D97-AF65-F5344CB8AC3E}">
        <p14:creationId xmlns:p14="http://schemas.microsoft.com/office/powerpoint/2010/main" val="367032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bg>
      <p:bgPr>
        <a:solidFill>
          <a:schemeClr val="bg2"/>
        </a:solidFill>
        <a:effectLst/>
      </p:bgPr>
    </p:bg>
    <p:spTree>
      <p:nvGrpSpPr>
        <p:cNvPr id="1" name="">
          <a:extLst>
            <a:ext uri="{FF2B5EF4-FFF2-40B4-BE49-F238E27FC236}">
              <a16:creationId xmlns:a16="http://schemas.microsoft.com/office/drawing/2014/main" id="{D90A59B4-9E58-2DD3-03DE-AD5D54922724}"/>
            </a:ext>
          </a:extLst>
        </p:cNvPr>
        <p:cNvGrpSpPr/>
        <p:nvPr/>
      </p:nvGrpSpPr>
      <p:grpSpPr>
        <a:xfrm>
          <a:off x="0" y="0"/>
          <a:ext cx="0" cy="0"/>
          <a:chOff x="0" y="0"/>
          <a:chExt cx="0" cy="0"/>
        </a:xfrm>
      </p:grpSpPr>
      <p:sp>
        <p:nvSpPr>
          <p:cNvPr id="11" name="Pfeil: nach rechts 10">
            <a:extLst>
              <a:ext uri="{FF2B5EF4-FFF2-40B4-BE49-F238E27FC236}">
                <a16:creationId xmlns:a16="http://schemas.microsoft.com/office/drawing/2014/main" id="{13435547-F523-A646-E26A-414F60409A70}"/>
              </a:ext>
            </a:extLst>
          </p:cNvPr>
          <p:cNvSpPr/>
          <p:nvPr/>
        </p:nvSpPr>
        <p:spPr>
          <a:xfrm>
            <a:off x="333528" y="2996952"/>
            <a:ext cx="11520641" cy="756000"/>
          </a:xfrm>
          <a:prstGeom prst="rightArrow">
            <a:avLst>
              <a:gd name="adj1" fmla="val 50000"/>
              <a:gd name="adj2" fmla="val 78288"/>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endParaRPr lang="de-DE" sz="1180" dirty="0" err="1"/>
          </a:p>
        </p:txBody>
      </p:sp>
      <p:sp>
        <p:nvSpPr>
          <p:cNvPr id="5" name="Textfeld 4">
            <a:extLst>
              <a:ext uri="{FF2B5EF4-FFF2-40B4-BE49-F238E27FC236}">
                <a16:creationId xmlns:a16="http://schemas.microsoft.com/office/drawing/2014/main" id="{D66FD4EC-93E4-F4B1-B41E-39B7BC0D2EE3}"/>
              </a:ext>
            </a:extLst>
          </p:cNvPr>
          <p:cNvSpPr txBox="1"/>
          <p:nvPr/>
        </p:nvSpPr>
        <p:spPr>
          <a:xfrm>
            <a:off x="4727848" y="1844825"/>
            <a:ext cx="288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2" name="Fußzeilenplatzhalter 1">
            <a:extLst>
              <a:ext uri="{FF2B5EF4-FFF2-40B4-BE49-F238E27FC236}">
                <a16:creationId xmlns:a16="http://schemas.microsoft.com/office/drawing/2014/main" id="{176BC945-21C3-4CCA-42F2-01D271681DB5}"/>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E2BBC525-CCE5-7ED7-BCDC-A31C587080B6}"/>
              </a:ext>
            </a:extLst>
          </p:cNvPr>
          <p:cNvSpPr>
            <a:spLocks noGrp="1"/>
          </p:cNvSpPr>
          <p:nvPr>
            <p:ph type="sldNum" sz="quarter" idx="12"/>
          </p:nvPr>
        </p:nvSpPr>
        <p:spPr/>
        <p:txBody>
          <a:bodyPr/>
          <a:lstStyle/>
          <a:p>
            <a:fld id="{37C5D616-58D9-4383-B779-2F6B9F396CA5}" type="slidenum">
              <a:rPr lang="de-DE" noProof="0" smtClean="0"/>
              <a:t>25</a:t>
            </a:fld>
            <a:endParaRPr lang="de-DE" noProof="0" dirty="0"/>
          </a:p>
        </p:txBody>
      </p:sp>
      <p:sp>
        <p:nvSpPr>
          <p:cNvPr id="6" name="Textfeld 5">
            <a:extLst>
              <a:ext uri="{FF2B5EF4-FFF2-40B4-BE49-F238E27FC236}">
                <a16:creationId xmlns:a16="http://schemas.microsoft.com/office/drawing/2014/main" id="{703839BE-8CF9-0D91-234D-617359A2CB49}"/>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Unsere Roadmap</a:t>
            </a:r>
          </a:p>
        </p:txBody>
      </p:sp>
      <p:sp>
        <p:nvSpPr>
          <p:cNvPr id="10" name="Textfeld 9">
            <a:extLst>
              <a:ext uri="{FF2B5EF4-FFF2-40B4-BE49-F238E27FC236}">
                <a16:creationId xmlns:a16="http://schemas.microsoft.com/office/drawing/2014/main" id="{2B777E5C-49D3-A5FB-F802-7C1B2B53D072}"/>
              </a:ext>
            </a:extLst>
          </p:cNvPr>
          <p:cNvSpPr txBox="1"/>
          <p:nvPr/>
        </p:nvSpPr>
        <p:spPr>
          <a:xfrm>
            <a:off x="4727848" y="1592825"/>
            <a:ext cx="288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03</a:t>
            </a:r>
          </a:p>
        </p:txBody>
      </p:sp>
      <p:sp>
        <p:nvSpPr>
          <p:cNvPr id="12" name="Textfeld 11">
            <a:extLst>
              <a:ext uri="{FF2B5EF4-FFF2-40B4-BE49-F238E27FC236}">
                <a16:creationId xmlns:a16="http://schemas.microsoft.com/office/drawing/2014/main" id="{E7C4314A-E0FD-D7DA-F89F-2E6FCD77D6F2}"/>
              </a:ext>
            </a:extLst>
          </p:cNvPr>
          <p:cNvSpPr txBox="1"/>
          <p:nvPr/>
        </p:nvSpPr>
        <p:spPr>
          <a:xfrm>
            <a:off x="4727849" y="3174684"/>
            <a:ext cx="1080000" cy="393382"/>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10.02.26</a:t>
            </a:r>
          </a:p>
        </p:txBody>
      </p:sp>
      <p:cxnSp>
        <p:nvCxnSpPr>
          <p:cNvPr id="15" name="Gerade Verbindung mit Pfeil 14">
            <a:extLst>
              <a:ext uri="{FF2B5EF4-FFF2-40B4-BE49-F238E27FC236}">
                <a16:creationId xmlns:a16="http://schemas.microsoft.com/office/drawing/2014/main" id="{F9542F5A-5A15-A0D3-3FEA-9E50125EDD60}"/>
              </a:ext>
            </a:extLst>
          </p:cNvPr>
          <p:cNvCxnSpPr/>
          <p:nvPr/>
        </p:nvCxnSpPr>
        <p:spPr>
          <a:xfrm>
            <a:off x="4649840" y="1638770"/>
            <a:ext cx="0" cy="1728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16" name="Textfeld 15">
            <a:extLst>
              <a:ext uri="{FF2B5EF4-FFF2-40B4-BE49-F238E27FC236}">
                <a16:creationId xmlns:a16="http://schemas.microsoft.com/office/drawing/2014/main" id="{F623AFD0-A2BD-BF66-E738-B14ED7AFD89A}"/>
              </a:ext>
            </a:extLst>
          </p:cNvPr>
          <p:cNvSpPr txBox="1"/>
          <p:nvPr/>
        </p:nvSpPr>
        <p:spPr>
          <a:xfrm>
            <a:off x="8688288" y="1844825"/>
            <a:ext cx="288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17" name="Textfeld 16">
            <a:extLst>
              <a:ext uri="{FF2B5EF4-FFF2-40B4-BE49-F238E27FC236}">
                <a16:creationId xmlns:a16="http://schemas.microsoft.com/office/drawing/2014/main" id="{EBAB028D-A1C2-A78E-536B-AB14FF24E498}"/>
              </a:ext>
            </a:extLst>
          </p:cNvPr>
          <p:cNvSpPr txBox="1"/>
          <p:nvPr/>
        </p:nvSpPr>
        <p:spPr>
          <a:xfrm>
            <a:off x="8688288" y="1592825"/>
            <a:ext cx="288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05</a:t>
            </a:r>
          </a:p>
        </p:txBody>
      </p:sp>
      <p:sp>
        <p:nvSpPr>
          <p:cNvPr id="18" name="Textfeld 17">
            <a:extLst>
              <a:ext uri="{FF2B5EF4-FFF2-40B4-BE49-F238E27FC236}">
                <a16:creationId xmlns:a16="http://schemas.microsoft.com/office/drawing/2014/main" id="{F32FD16B-9604-990F-FBD0-2E94D989F570}"/>
              </a:ext>
            </a:extLst>
          </p:cNvPr>
          <p:cNvSpPr txBox="1"/>
          <p:nvPr/>
        </p:nvSpPr>
        <p:spPr>
          <a:xfrm>
            <a:off x="8688289" y="3174684"/>
            <a:ext cx="1080000" cy="393382"/>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04.01.27</a:t>
            </a:r>
          </a:p>
        </p:txBody>
      </p:sp>
      <p:cxnSp>
        <p:nvCxnSpPr>
          <p:cNvPr id="19" name="Gerade Verbindung mit Pfeil 18">
            <a:extLst>
              <a:ext uri="{FF2B5EF4-FFF2-40B4-BE49-F238E27FC236}">
                <a16:creationId xmlns:a16="http://schemas.microsoft.com/office/drawing/2014/main" id="{DFBAFF4C-7D53-11F0-ACE5-D97272F5C16D}"/>
              </a:ext>
            </a:extLst>
          </p:cNvPr>
          <p:cNvCxnSpPr/>
          <p:nvPr/>
        </p:nvCxnSpPr>
        <p:spPr>
          <a:xfrm>
            <a:off x="8610280" y="1638770"/>
            <a:ext cx="0" cy="1728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21" name="Textfeld 20">
            <a:extLst>
              <a:ext uri="{FF2B5EF4-FFF2-40B4-BE49-F238E27FC236}">
                <a16:creationId xmlns:a16="http://schemas.microsoft.com/office/drawing/2014/main" id="{69BE16E3-7E5A-A3C3-F28D-8465027A36B3}"/>
              </a:ext>
            </a:extLst>
          </p:cNvPr>
          <p:cNvSpPr txBox="1"/>
          <p:nvPr/>
        </p:nvSpPr>
        <p:spPr>
          <a:xfrm>
            <a:off x="6744072" y="4257348"/>
            <a:ext cx="288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22" name="Textfeld 21">
            <a:extLst>
              <a:ext uri="{FF2B5EF4-FFF2-40B4-BE49-F238E27FC236}">
                <a16:creationId xmlns:a16="http://schemas.microsoft.com/office/drawing/2014/main" id="{8B59AECD-9F77-2CC4-67FA-A1EEB9C1A21E}"/>
              </a:ext>
            </a:extLst>
          </p:cNvPr>
          <p:cNvSpPr txBox="1"/>
          <p:nvPr/>
        </p:nvSpPr>
        <p:spPr>
          <a:xfrm>
            <a:off x="6744072" y="4005348"/>
            <a:ext cx="288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04</a:t>
            </a:r>
          </a:p>
        </p:txBody>
      </p:sp>
      <p:sp>
        <p:nvSpPr>
          <p:cNvPr id="24" name="Textfeld 23">
            <a:extLst>
              <a:ext uri="{FF2B5EF4-FFF2-40B4-BE49-F238E27FC236}">
                <a16:creationId xmlns:a16="http://schemas.microsoft.com/office/drawing/2014/main" id="{66ECCDAF-F269-21BA-A108-FA3B72306698}"/>
              </a:ext>
            </a:extLst>
          </p:cNvPr>
          <p:cNvSpPr txBox="1"/>
          <p:nvPr/>
        </p:nvSpPr>
        <p:spPr>
          <a:xfrm>
            <a:off x="6729118" y="3174684"/>
            <a:ext cx="1080000" cy="393382"/>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22.12.26</a:t>
            </a:r>
          </a:p>
        </p:txBody>
      </p:sp>
      <p:cxnSp>
        <p:nvCxnSpPr>
          <p:cNvPr id="25" name="Gerade Verbindung mit Pfeil 24">
            <a:extLst>
              <a:ext uri="{FF2B5EF4-FFF2-40B4-BE49-F238E27FC236}">
                <a16:creationId xmlns:a16="http://schemas.microsoft.com/office/drawing/2014/main" id="{7A77E042-ED0E-D0D7-5D1F-CFD750FE1766}"/>
              </a:ext>
            </a:extLst>
          </p:cNvPr>
          <p:cNvCxnSpPr/>
          <p:nvPr/>
        </p:nvCxnSpPr>
        <p:spPr>
          <a:xfrm>
            <a:off x="6651109" y="3365119"/>
            <a:ext cx="0" cy="1728000"/>
          </a:xfrm>
          <a:prstGeom prst="straightConnector1">
            <a:avLst/>
          </a:prstGeom>
          <a:ln w="9525">
            <a:solidFill>
              <a:schemeClr val="tx1"/>
            </a:solidFill>
            <a:headEnd type="oval" w="sm" len="sm"/>
            <a:tailEnd type="none" w="sm" len="sm"/>
          </a:ln>
        </p:spPr>
        <p:style>
          <a:lnRef idx="2">
            <a:schemeClr val="accent1"/>
          </a:lnRef>
          <a:fillRef idx="0">
            <a:schemeClr val="accent1"/>
          </a:fillRef>
          <a:effectRef idx="1">
            <a:schemeClr val="accent1"/>
          </a:effectRef>
          <a:fontRef idx="minor">
            <a:schemeClr val="tx1"/>
          </a:fontRef>
        </p:style>
      </p:cxnSp>
      <p:sp>
        <p:nvSpPr>
          <p:cNvPr id="27" name="Textfeld 26">
            <a:extLst>
              <a:ext uri="{FF2B5EF4-FFF2-40B4-BE49-F238E27FC236}">
                <a16:creationId xmlns:a16="http://schemas.microsoft.com/office/drawing/2014/main" id="{D6160CCA-E3DC-ECB8-961D-B3444910DA59}"/>
              </a:ext>
            </a:extLst>
          </p:cNvPr>
          <p:cNvSpPr txBox="1"/>
          <p:nvPr/>
        </p:nvSpPr>
        <p:spPr>
          <a:xfrm>
            <a:off x="711054" y="1844825"/>
            <a:ext cx="288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28" name="Textfeld 27">
            <a:extLst>
              <a:ext uri="{FF2B5EF4-FFF2-40B4-BE49-F238E27FC236}">
                <a16:creationId xmlns:a16="http://schemas.microsoft.com/office/drawing/2014/main" id="{5D4BD1A7-928A-B8EA-FC51-820328AC85CF}"/>
              </a:ext>
            </a:extLst>
          </p:cNvPr>
          <p:cNvSpPr txBox="1"/>
          <p:nvPr/>
        </p:nvSpPr>
        <p:spPr>
          <a:xfrm>
            <a:off x="711054" y="1592825"/>
            <a:ext cx="288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01</a:t>
            </a:r>
          </a:p>
        </p:txBody>
      </p:sp>
      <p:cxnSp>
        <p:nvCxnSpPr>
          <p:cNvPr id="30" name="Gerade Verbindung mit Pfeil 29">
            <a:extLst>
              <a:ext uri="{FF2B5EF4-FFF2-40B4-BE49-F238E27FC236}">
                <a16:creationId xmlns:a16="http://schemas.microsoft.com/office/drawing/2014/main" id="{87B15629-64B1-D25F-1500-AF634010FAEF}"/>
              </a:ext>
            </a:extLst>
          </p:cNvPr>
          <p:cNvCxnSpPr/>
          <p:nvPr/>
        </p:nvCxnSpPr>
        <p:spPr>
          <a:xfrm>
            <a:off x="633046" y="1638770"/>
            <a:ext cx="0" cy="1728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31" name="Textfeld 30">
            <a:extLst>
              <a:ext uri="{FF2B5EF4-FFF2-40B4-BE49-F238E27FC236}">
                <a16:creationId xmlns:a16="http://schemas.microsoft.com/office/drawing/2014/main" id="{8E3716C9-20B6-EB65-DA32-BBEF93166916}"/>
              </a:ext>
            </a:extLst>
          </p:cNvPr>
          <p:cNvSpPr txBox="1"/>
          <p:nvPr/>
        </p:nvSpPr>
        <p:spPr>
          <a:xfrm>
            <a:off x="2711624" y="4257348"/>
            <a:ext cx="288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33" name="Textfeld 32">
            <a:extLst>
              <a:ext uri="{FF2B5EF4-FFF2-40B4-BE49-F238E27FC236}">
                <a16:creationId xmlns:a16="http://schemas.microsoft.com/office/drawing/2014/main" id="{FD3CAC74-35BE-1E40-3126-7A31AF7E05F6}"/>
              </a:ext>
            </a:extLst>
          </p:cNvPr>
          <p:cNvSpPr txBox="1"/>
          <p:nvPr/>
        </p:nvSpPr>
        <p:spPr>
          <a:xfrm>
            <a:off x="2711624" y="4005348"/>
            <a:ext cx="288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02</a:t>
            </a:r>
          </a:p>
        </p:txBody>
      </p:sp>
      <p:sp>
        <p:nvSpPr>
          <p:cNvPr id="49" name="Textfeld 48">
            <a:extLst>
              <a:ext uri="{FF2B5EF4-FFF2-40B4-BE49-F238E27FC236}">
                <a16:creationId xmlns:a16="http://schemas.microsoft.com/office/drawing/2014/main" id="{261B6391-2355-1270-758F-58FF1045B400}"/>
              </a:ext>
            </a:extLst>
          </p:cNvPr>
          <p:cNvSpPr txBox="1"/>
          <p:nvPr/>
        </p:nvSpPr>
        <p:spPr>
          <a:xfrm>
            <a:off x="711054" y="3174684"/>
            <a:ext cx="1080000" cy="393382"/>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04.01.26</a:t>
            </a:r>
          </a:p>
        </p:txBody>
      </p:sp>
      <p:cxnSp>
        <p:nvCxnSpPr>
          <p:cNvPr id="50" name="Gerade Verbindung mit Pfeil 49">
            <a:extLst>
              <a:ext uri="{FF2B5EF4-FFF2-40B4-BE49-F238E27FC236}">
                <a16:creationId xmlns:a16="http://schemas.microsoft.com/office/drawing/2014/main" id="{5E332F2B-B0CD-387B-8A20-57E0FC72BCBE}"/>
              </a:ext>
            </a:extLst>
          </p:cNvPr>
          <p:cNvCxnSpPr/>
          <p:nvPr/>
        </p:nvCxnSpPr>
        <p:spPr>
          <a:xfrm>
            <a:off x="2618661" y="3365119"/>
            <a:ext cx="0" cy="1728000"/>
          </a:xfrm>
          <a:prstGeom prst="straightConnector1">
            <a:avLst/>
          </a:prstGeom>
          <a:ln w="9525">
            <a:solidFill>
              <a:schemeClr val="tx1"/>
            </a:solidFill>
            <a:headEnd type="oval" w="sm" len="sm"/>
            <a:tailEnd type="none" w="sm" len="sm"/>
          </a:ln>
        </p:spPr>
        <p:style>
          <a:lnRef idx="2">
            <a:schemeClr val="accent1"/>
          </a:lnRef>
          <a:fillRef idx="0">
            <a:schemeClr val="accent1"/>
          </a:fillRef>
          <a:effectRef idx="1">
            <a:schemeClr val="accent1"/>
          </a:effectRef>
          <a:fontRef idx="minor">
            <a:schemeClr val="tx1"/>
          </a:fontRef>
        </p:style>
      </p:cxnSp>
      <p:sp>
        <p:nvSpPr>
          <p:cNvPr id="55" name="Textfeld 54">
            <a:extLst>
              <a:ext uri="{FF2B5EF4-FFF2-40B4-BE49-F238E27FC236}">
                <a16:creationId xmlns:a16="http://schemas.microsoft.com/office/drawing/2014/main" id="{138CA5B9-1B2F-30D9-82DA-B843A6AA49F0}"/>
              </a:ext>
            </a:extLst>
          </p:cNvPr>
          <p:cNvSpPr txBox="1"/>
          <p:nvPr/>
        </p:nvSpPr>
        <p:spPr>
          <a:xfrm>
            <a:off x="2696670" y="3174684"/>
            <a:ext cx="1080000" cy="393382"/>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15.01.26</a:t>
            </a:r>
          </a:p>
        </p:txBody>
      </p:sp>
    </p:spTree>
    <p:extLst>
      <p:ext uri="{BB962C8B-B14F-4D97-AF65-F5344CB8AC3E}">
        <p14:creationId xmlns:p14="http://schemas.microsoft.com/office/powerpoint/2010/main" val="3579683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bg>
      <p:bgPr>
        <a:solidFill>
          <a:schemeClr val="bg2"/>
        </a:solidFill>
        <a:effectLst/>
      </p:bgPr>
    </p:bg>
    <p:spTree>
      <p:nvGrpSpPr>
        <p:cNvPr id="1" name="">
          <a:extLst>
            <a:ext uri="{FF2B5EF4-FFF2-40B4-BE49-F238E27FC236}">
              <a16:creationId xmlns:a16="http://schemas.microsoft.com/office/drawing/2014/main" id="{5BE5B45F-CE2F-C0EC-DB35-E77EFE5A4207}"/>
            </a:ext>
          </a:extLst>
        </p:cNvPr>
        <p:cNvGrpSpPr/>
        <p:nvPr/>
      </p:nvGrpSpPr>
      <p:grpSpPr>
        <a:xfrm>
          <a:off x="0" y="0"/>
          <a:ext cx="0" cy="0"/>
          <a:chOff x="0" y="0"/>
          <a:chExt cx="0" cy="0"/>
        </a:xfrm>
      </p:grpSpPr>
      <p:pic>
        <p:nvPicPr>
          <p:cNvPr id="4" name="Grafik 3" descr="Ein Bild, das Grün, Design, Typografie enthält.&#10;&#10;KI-generierte Inhalte können fehlerhaft sein.">
            <a:extLst>
              <a:ext uri="{FF2B5EF4-FFF2-40B4-BE49-F238E27FC236}">
                <a16:creationId xmlns:a16="http://schemas.microsoft.com/office/drawing/2014/main" id="{A06B5280-5B42-324B-B9EE-4731AFBC05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6" name="Textfeld 5">
            <a:extLst>
              <a:ext uri="{FF2B5EF4-FFF2-40B4-BE49-F238E27FC236}">
                <a16:creationId xmlns:a16="http://schemas.microsoft.com/office/drawing/2014/main" id="{2C9AC051-0FE4-1BAF-8060-F5E2F82F52E8}"/>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Unsere Roadmap</a:t>
            </a:r>
          </a:p>
        </p:txBody>
      </p:sp>
      <p:sp>
        <p:nvSpPr>
          <p:cNvPr id="35" name="Textfeld 34">
            <a:extLst>
              <a:ext uri="{FF2B5EF4-FFF2-40B4-BE49-F238E27FC236}">
                <a16:creationId xmlns:a16="http://schemas.microsoft.com/office/drawing/2014/main" id="{CB6D0F89-38EA-BBF0-730A-13C5317DF910}"/>
              </a:ext>
            </a:extLst>
          </p:cNvPr>
          <p:cNvSpPr txBox="1"/>
          <p:nvPr/>
        </p:nvSpPr>
        <p:spPr>
          <a:xfrm>
            <a:off x="3071664" y="2024816"/>
            <a:ext cx="234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36" name="Textfeld 35">
            <a:extLst>
              <a:ext uri="{FF2B5EF4-FFF2-40B4-BE49-F238E27FC236}">
                <a16:creationId xmlns:a16="http://schemas.microsoft.com/office/drawing/2014/main" id="{2BF30618-84A5-F075-71DE-6078CFC49743}"/>
              </a:ext>
            </a:extLst>
          </p:cNvPr>
          <p:cNvSpPr txBox="1"/>
          <p:nvPr/>
        </p:nvSpPr>
        <p:spPr>
          <a:xfrm>
            <a:off x="3071664" y="1772816"/>
            <a:ext cx="234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02</a:t>
            </a:r>
          </a:p>
        </p:txBody>
      </p:sp>
      <p:cxnSp>
        <p:nvCxnSpPr>
          <p:cNvPr id="37" name="Gerade Verbindung mit Pfeil 36">
            <a:extLst>
              <a:ext uri="{FF2B5EF4-FFF2-40B4-BE49-F238E27FC236}">
                <a16:creationId xmlns:a16="http://schemas.microsoft.com/office/drawing/2014/main" id="{8FA01079-42A3-2EE3-BA66-A651DCB4BBAB}"/>
              </a:ext>
            </a:extLst>
          </p:cNvPr>
          <p:cNvCxnSpPr/>
          <p:nvPr/>
        </p:nvCxnSpPr>
        <p:spPr>
          <a:xfrm>
            <a:off x="2999971" y="1403251"/>
            <a:ext cx="0" cy="2196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38" name="Textfeld 37">
            <a:extLst>
              <a:ext uri="{FF2B5EF4-FFF2-40B4-BE49-F238E27FC236}">
                <a16:creationId xmlns:a16="http://schemas.microsoft.com/office/drawing/2014/main" id="{D83FE2D7-5B95-0F99-23BC-3E4CF9D31161}"/>
              </a:ext>
            </a:extLst>
          </p:cNvPr>
          <p:cNvSpPr txBox="1"/>
          <p:nvPr/>
        </p:nvSpPr>
        <p:spPr>
          <a:xfrm>
            <a:off x="3084680" y="1403251"/>
            <a:ext cx="612000" cy="252000"/>
          </a:xfrm>
          <a:prstGeom prst="roundRect">
            <a:avLst>
              <a:gd name="adj" fmla="val 9485"/>
            </a:avLst>
          </a:prstGeom>
          <a:solidFill>
            <a:schemeClr val="tx1"/>
          </a:solidFill>
          <a:ln>
            <a:noFill/>
          </a:ln>
        </p:spPr>
        <p:txBody>
          <a:bodyPr wrap="square" lIns="0" tIns="0" rIns="0" bIns="0" rtlCol="0" anchor="ctr" anchorCtr="0">
            <a:noAutofit/>
          </a:bodyPr>
          <a:lstStyle/>
          <a:p>
            <a:pPr algn="ctr"/>
            <a:r>
              <a:rPr lang="de-DE" sz="800" dirty="0">
                <a:solidFill>
                  <a:schemeClr val="accent1"/>
                </a:solidFill>
                <a:cs typeface="Gordita Medium" pitchFamily="50" charset="0"/>
              </a:rPr>
              <a:t>15.01.26</a:t>
            </a:r>
          </a:p>
        </p:txBody>
      </p:sp>
      <p:sp>
        <p:nvSpPr>
          <p:cNvPr id="39" name="Textfeld 38">
            <a:extLst>
              <a:ext uri="{FF2B5EF4-FFF2-40B4-BE49-F238E27FC236}">
                <a16:creationId xmlns:a16="http://schemas.microsoft.com/office/drawing/2014/main" id="{55FEA1DE-9B2B-E4C7-451C-5EEF836BD693}"/>
              </a:ext>
            </a:extLst>
          </p:cNvPr>
          <p:cNvSpPr txBox="1"/>
          <p:nvPr/>
        </p:nvSpPr>
        <p:spPr>
          <a:xfrm>
            <a:off x="5807968" y="2024816"/>
            <a:ext cx="234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40" name="Textfeld 39">
            <a:extLst>
              <a:ext uri="{FF2B5EF4-FFF2-40B4-BE49-F238E27FC236}">
                <a16:creationId xmlns:a16="http://schemas.microsoft.com/office/drawing/2014/main" id="{4ACBED0F-792F-165D-ABEF-FD8307E405A7}"/>
              </a:ext>
            </a:extLst>
          </p:cNvPr>
          <p:cNvSpPr txBox="1"/>
          <p:nvPr/>
        </p:nvSpPr>
        <p:spPr>
          <a:xfrm>
            <a:off x="5807968" y="1772816"/>
            <a:ext cx="234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03</a:t>
            </a:r>
          </a:p>
        </p:txBody>
      </p:sp>
      <p:cxnSp>
        <p:nvCxnSpPr>
          <p:cNvPr id="41" name="Gerade Verbindung mit Pfeil 40">
            <a:extLst>
              <a:ext uri="{FF2B5EF4-FFF2-40B4-BE49-F238E27FC236}">
                <a16:creationId xmlns:a16="http://schemas.microsoft.com/office/drawing/2014/main" id="{E953E00E-E4DA-1FF8-FA38-76C62FF4B24F}"/>
              </a:ext>
            </a:extLst>
          </p:cNvPr>
          <p:cNvCxnSpPr/>
          <p:nvPr/>
        </p:nvCxnSpPr>
        <p:spPr>
          <a:xfrm>
            <a:off x="5736275" y="1403251"/>
            <a:ext cx="0" cy="2196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42" name="Textfeld 41">
            <a:extLst>
              <a:ext uri="{FF2B5EF4-FFF2-40B4-BE49-F238E27FC236}">
                <a16:creationId xmlns:a16="http://schemas.microsoft.com/office/drawing/2014/main" id="{FBCC69A3-54C7-F0B4-BF47-2993787859F3}"/>
              </a:ext>
            </a:extLst>
          </p:cNvPr>
          <p:cNvSpPr txBox="1"/>
          <p:nvPr/>
        </p:nvSpPr>
        <p:spPr>
          <a:xfrm>
            <a:off x="5820984" y="1403251"/>
            <a:ext cx="612000" cy="252000"/>
          </a:xfrm>
          <a:prstGeom prst="roundRect">
            <a:avLst>
              <a:gd name="adj" fmla="val 9485"/>
            </a:avLst>
          </a:prstGeom>
          <a:solidFill>
            <a:schemeClr val="tx1"/>
          </a:solidFill>
          <a:ln>
            <a:noFill/>
          </a:ln>
        </p:spPr>
        <p:txBody>
          <a:bodyPr wrap="square" lIns="0" tIns="0" rIns="0" bIns="0" rtlCol="0" anchor="ctr" anchorCtr="0">
            <a:noAutofit/>
          </a:bodyPr>
          <a:lstStyle/>
          <a:p>
            <a:pPr algn="ctr"/>
            <a:r>
              <a:rPr lang="de-DE" sz="800" dirty="0">
                <a:solidFill>
                  <a:schemeClr val="accent1"/>
                </a:solidFill>
                <a:cs typeface="Gordita Medium" pitchFamily="50" charset="0"/>
              </a:rPr>
              <a:t>10.02.26</a:t>
            </a:r>
          </a:p>
        </p:txBody>
      </p:sp>
      <p:sp>
        <p:nvSpPr>
          <p:cNvPr id="43" name="Textfeld 42">
            <a:extLst>
              <a:ext uri="{FF2B5EF4-FFF2-40B4-BE49-F238E27FC236}">
                <a16:creationId xmlns:a16="http://schemas.microsoft.com/office/drawing/2014/main" id="{CF024E0D-C330-0029-AA9B-65CB87FB5730}"/>
              </a:ext>
            </a:extLst>
          </p:cNvPr>
          <p:cNvSpPr txBox="1"/>
          <p:nvPr/>
        </p:nvSpPr>
        <p:spPr>
          <a:xfrm>
            <a:off x="8472579" y="2024816"/>
            <a:ext cx="234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44" name="Textfeld 43">
            <a:extLst>
              <a:ext uri="{FF2B5EF4-FFF2-40B4-BE49-F238E27FC236}">
                <a16:creationId xmlns:a16="http://schemas.microsoft.com/office/drawing/2014/main" id="{02B4369C-D602-63B0-EB86-4140C0F43A2D}"/>
              </a:ext>
            </a:extLst>
          </p:cNvPr>
          <p:cNvSpPr txBox="1"/>
          <p:nvPr/>
        </p:nvSpPr>
        <p:spPr>
          <a:xfrm>
            <a:off x="8472579" y="1772816"/>
            <a:ext cx="234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04</a:t>
            </a:r>
          </a:p>
        </p:txBody>
      </p:sp>
      <p:cxnSp>
        <p:nvCxnSpPr>
          <p:cNvPr id="45" name="Gerade Verbindung mit Pfeil 44">
            <a:extLst>
              <a:ext uri="{FF2B5EF4-FFF2-40B4-BE49-F238E27FC236}">
                <a16:creationId xmlns:a16="http://schemas.microsoft.com/office/drawing/2014/main" id="{54076BA0-402B-7A7C-86C0-B924F09649C5}"/>
              </a:ext>
            </a:extLst>
          </p:cNvPr>
          <p:cNvCxnSpPr/>
          <p:nvPr/>
        </p:nvCxnSpPr>
        <p:spPr>
          <a:xfrm>
            <a:off x="8400886" y="1403251"/>
            <a:ext cx="0" cy="2196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46" name="Textfeld 45">
            <a:extLst>
              <a:ext uri="{FF2B5EF4-FFF2-40B4-BE49-F238E27FC236}">
                <a16:creationId xmlns:a16="http://schemas.microsoft.com/office/drawing/2014/main" id="{9274F09C-49E4-C699-9D89-3D6965A188B7}"/>
              </a:ext>
            </a:extLst>
          </p:cNvPr>
          <p:cNvSpPr txBox="1"/>
          <p:nvPr/>
        </p:nvSpPr>
        <p:spPr>
          <a:xfrm>
            <a:off x="8485595" y="1403251"/>
            <a:ext cx="612000" cy="252000"/>
          </a:xfrm>
          <a:prstGeom prst="roundRect">
            <a:avLst>
              <a:gd name="adj" fmla="val 9485"/>
            </a:avLst>
          </a:prstGeom>
          <a:solidFill>
            <a:schemeClr val="tx1"/>
          </a:solidFill>
          <a:ln>
            <a:noFill/>
          </a:ln>
        </p:spPr>
        <p:txBody>
          <a:bodyPr wrap="square" lIns="0" tIns="0" rIns="0" bIns="0" rtlCol="0" anchor="ctr" anchorCtr="0">
            <a:noAutofit/>
          </a:bodyPr>
          <a:lstStyle/>
          <a:p>
            <a:pPr algn="ctr"/>
            <a:r>
              <a:rPr lang="de-DE" sz="800" dirty="0">
                <a:solidFill>
                  <a:schemeClr val="accent1"/>
                </a:solidFill>
                <a:cs typeface="Gordita Medium" pitchFamily="50" charset="0"/>
              </a:rPr>
              <a:t>22.12.26</a:t>
            </a:r>
          </a:p>
        </p:txBody>
      </p:sp>
      <p:sp>
        <p:nvSpPr>
          <p:cNvPr id="47" name="Textfeld 46">
            <a:extLst>
              <a:ext uri="{FF2B5EF4-FFF2-40B4-BE49-F238E27FC236}">
                <a16:creationId xmlns:a16="http://schemas.microsoft.com/office/drawing/2014/main" id="{8F1B53F4-B48F-D09A-EB5C-E6318D915264}"/>
              </a:ext>
            </a:extLst>
          </p:cNvPr>
          <p:cNvSpPr txBox="1"/>
          <p:nvPr/>
        </p:nvSpPr>
        <p:spPr>
          <a:xfrm>
            <a:off x="407053" y="2024816"/>
            <a:ext cx="2340000" cy="1224136"/>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48" name="Textfeld 47">
            <a:extLst>
              <a:ext uri="{FF2B5EF4-FFF2-40B4-BE49-F238E27FC236}">
                <a16:creationId xmlns:a16="http://schemas.microsoft.com/office/drawing/2014/main" id="{D04F1148-4A10-D314-53C2-BA8524532A7F}"/>
              </a:ext>
            </a:extLst>
          </p:cNvPr>
          <p:cNvSpPr txBox="1"/>
          <p:nvPr/>
        </p:nvSpPr>
        <p:spPr>
          <a:xfrm>
            <a:off x="407053" y="1772816"/>
            <a:ext cx="2340000" cy="252000"/>
          </a:xfrm>
          <a:prstGeom prst="rect">
            <a:avLst/>
          </a:prstGeom>
          <a:noFill/>
        </p:spPr>
        <p:txBody>
          <a:bodyPr wrap="square" lIns="0" tIns="0" rIns="0" bIns="0" rtlCol="0">
            <a:noAutofit/>
          </a:bodyPr>
          <a:lstStyle/>
          <a:p>
            <a:r>
              <a:rPr lang="de-DE" sz="1180" dirty="0" err="1">
                <a:latin typeface="Gordita Medium" pitchFamily="50" charset="0"/>
                <a:cs typeface="Gordita Medium" pitchFamily="50" charset="0"/>
              </a:rPr>
              <a:t>Step</a:t>
            </a:r>
            <a:r>
              <a:rPr lang="de-DE" sz="1180" dirty="0">
                <a:latin typeface="Gordita Medium" pitchFamily="50" charset="0"/>
                <a:cs typeface="Gordita Medium" pitchFamily="50" charset="0"/>
              </a:rPr>
              <a:t> 01</a:t>
            </a:r>
          </a:p>
        </p:txBody>
      </p:sp>
      <p:cxnSp>
        <p:nvCxnSpPr>
          <p:cNvPr id="51" name="Gerade Verbindung mit Pfeil 50">
            <a:extLst>
              <a:ext uri="{FF2B5EF4-FFF2-40B4-BE49-F238E27FC236}">
                <a16:creationId xmlns:a16="http://schemas.microsoft.com/office/drawing/2014/main" id="{D9803D22-964F-CC38-AD8E-823A3C84073B}"/>
              </a:ext>
            </a:extLst>
          </p:cNvPr>
          <p:cNvCxnSpPr/>
          <p:nvPr/>
        </p:nvCxnSpPr>
        <p:spPr>
          <a:xfrm>
            <a:off x="335360" y="1403251"/>
            <a:ext cx="0" cy="2196000"/>
          </a:xfrm>
          <a:prstGeom prst="straightConnector1">
            <a:avLst/>
          </a:prstGeom>
          <a:ln w="9525">
            <a:solidFill>
              <a:schemeClr val="tx1"/>
            </a:solidFill>
            <a:headEnd type="none"/>
            <a:tailEnd type="oval" w="sm" len="sm"/>
          </a:ln>
        </p:spPr>
        <p:style>
          <a:lnRef idx="2">
            <a:schemeClr val="accent1"/>
          </a:lnRef>
          <a:fillRef idx="0">
            <a:schemeClr val="accent1"/>
          </a:fillRef>
          <a:effectRef idx="1">
            <a:schemeClr val="accent1"/>
          </a:effectRef>
          <a:fontRef idx="minor">
            <a:schemeClr val="tx1"/>
          </a:fontRef>
        </p:style>
      </p:cxnSp>
      <p:sp>
        <p:nvSpPr>
          <p:cNvPr id="52" name="Textfeld 51">
            <a:extLst>
              <a:ext uri="{FF2B5EF4-FFF2-40B4-BE49-F238E27FC236}">
                <a16:creationId xmlns:a16="http://schemas.microsoft.com/office/drawing/2014/main" id="{F3EBADED-CCBC-B14F-9148-4A26DEFB39DC}"/>
              </a:ext>
            </a:extLst>
          </p:cNvPr>
          <p:cNvSpPr txBox="1"/>
          <p:nvPr/>
        </p:nvSpPr>
        <p:spPr>
          <a:xfrm>
            <a:off x="420069" y="1403251"/>
            <a:ext cx="612000" cy="252000"/>
          </a:xfrm>
          <a:prstGeom prst="roundRect">
            <a:avLst>
              <a:gd name="adj" fmla="val 9485"/>
            </a:avLst>
          </a:prstGeom>
          <a:solidFill>
            <a:schemeClr val="tx1"/>
          </a:solidFill>
          <a:ln>
            <a:noFill/>
          </a:ln>
        </p:spPr>
        <p:txBody>
          <a:bodyPr wrap="square" lIns="0" tIns="0" rIns="0" bIns="0" rtlCol="0" anchor="ctr" anchorCtr="0">
            <a:noAutofit/>
          </a:bodyPr>
          <a:lstStyle/>
          <a:p>
            <a:pPr algn="ctr"/>
            <a:r>
              <a:rPr lang="de-DE" sz="800" dirty="0">
                <a:solidFill>
                  <a:schemeClr val="accent1"/>
                </a:solidFill>
                <a:cs typeface="Gordita Medium" pitchFamily="50" charset="0"/>
              </a:rPr>
              <a:t>04.01.26</a:t>
            </a:r>
          </a:p>
        </p:txBody>
      </p:sp>
    </p:spTree>
    <p:extLst>
      <p:ext uri="{BB962C8B-B14F-4D97-AF65-F5344CB8AC3E}">
        <p14:creationId xmlns:p14="http://schemas.microsoft.com/office/powerpoint/2010/main" val="311251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E1D115E-B247-7CAE-0A97-F2A29AFDDEAA}"/>
            </a:ext>
          </a:extLst>
        </p:cNvPr>
        <p:cNvGrpSpPr/>
        <p:nvPr/>
      </p:nvGrpSpPr>
      <p:grpSpPr>
        <a:xfrm>
          <a:off x="0" y="0"/>
          <a:ext cx="0" cy="0"/>
          <a:chOff x="0" y="0"/>
          <a:chExt cx="0" cy="0"/>
        </a:xfrm>
      </p:grpSpPr>
      <p:graphicFrame>
        <p:nvGraphicFramePr>
          <p:cNvPr id="9" name="Tabelle 8">
            <a:extLst>
              <a:ext uri="{FF2B5EF4-FFF2-40B4-BE49-F238E27FC236}">
                <a16:creationId xmlns:a16="http://schemas.microsoft.com/office/drawing/2014/main" id="{3F0AE646-0B32-0735-E8BF-A450B20822AC}"/>
              </a:ext>
            </a:extLst>
          </p:cNvPr>
          <p:cNvGraphicFramePr>
            <a:graphicFrameLocks noGrp="1"/>
          </p:cNvGraphicFramePr>
          <p:nvPr>
            <p:extLst>
              <p:ext uri="{D42A27DB-BD31-4B8C-83A1-F6EECF244321}">
                <p14:modId xmlns:p14="http://schemas.microsoft.com/office/powerpoint/2010/main" val="3757034352"/>
              </p:ext>
            </p:extLst>
          </p:nvPr>
        </p:nvGraphicFramePr>
        <p:xfrm>
          <a:off x="334962" y="2756739"/>
          <a:ext cx="11522074" cy="989806"/>
        </p:xfrm>
        <a:graphic>
          <a:graphicData uri="http://schemas.openxmlformats.org/drawingml/2006/table">
            <a:tbl>
              <a:tblPr>
                <a:tableStyleId>{5C22544A-7EE6-4342-B048-85BDC9FD1C3A}</a:tableStyleId>
              </a:tblPr>
              <a:tblGrid>
                <a:gridCol w="1296542">
                  <a:extLst>
                    <a:ext uri="{9D8B030D-6E8A-4147-A177-3AD203B41FA5}">
                      <a16:colId xmlns:a16="http://schemas.microsoft.com/office/drawing/2014/main" val="3405049080"/>
                    </a:ext>
                  </a:extLst>
                </a:gridCol>
                <a:gridCol w="10225532">
                  <a:extLst>
                    <a:ext uri="{9D8B030D-6E8A-4147-A177-3AD203B41FA5}">
                      <a16:colId xmlns:a16="http://schemas.microsoft.com/office/drawing/2014/main" val="1962315362"/>
                    </a:ext>
                  </a:extLst>
                </a:gridCol>
              </a:tblGrid>
              <a:tr h="989806">
                <a:tc>
                  <a:txBody>
                    <a:bodyPr/>
                    <a:lstStyle/>
                    <a:p>
                      <a:r>
                        <a:rPr lang="de-DE" sz="1180" b="0" dirty="0">
                          <a:solidFill>
                            <a:schemeClr val="tx1"/>
                          </a:solidFill>
                          <a:latin typeface="Gordita Medium" pitchFamily="50" charset="0"/>
                          <a:cs typeface="Gordita Medium" pitchFamily="50" charset="0"/>
                        </a:rPr>
                        <a:t>Workshop</a:t>
                      </a:r>
                    </a:p>
                  </a:txBody>
                  <a:tcPr marL="126000" marR="126000" marT="72000" marB="7200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endParaRPr lang="de-DE" sz="12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87613633"/>
                  </a:ext>
                </a:extLst>
              </a:tr>
            </a:tbl>
          </a:graphicData>
        </a:graphic>
      </p:graphicFrame>
      <p:graphicFrame>
        <p:nvGraphicFramePr>
          <p:cNvPr id="13" name="Tabelle 12">
            <a:extLst>
              <a:ext uri="{FF2B5EF4-FFF2-40B4-BE49-F238E27FC236}">
                <a16:creationId xmlns:a16="http://schemas.microsoft.com/office/drawing/2014/main" id="{ACA9C9A0-0717-D755-C450-82B371E60289}"/>
              </a:ext>
            </a:extLst>
          </p:cNvPr>
          <p:cNvGraphicFramePr>
            <a:graphicFrameLocks noGrp="1"/>
          </p:cNvGraphicFramePr>
          <p:nvPr>
            <p:extLst>
              <p:ext uri="{D42A27DB-BD31-4B8C-83A1-F6EECF244321}">
                <p14:modId xmlns:p14="http://schemas.microsoft.com/office/powerpoint/2010/main" val="3421357389"/>
              </p:ext>
            </p:extLst>
          </p:nvPr>
        </p:nvGraphicFramePr>
        <p:xfrm>
          <a:off x="334962" y="2060848"/>
          <a:ext cx="11522074" cy="648072"/>
        </p:xfrm>
        <a:graphic>
          <a:graphicData uri="http://schemas.openxmlformats.org/drawingml/2006/table">
            <a:tbl>
              <a:tblPr>
                <a:tableStyleId>{5C22544A-7EE6-4342-B048-85BDC9FD1C3A}</a:tableStyleId>
              </a:tblPr>
              <a:tblGrid>
                <a:gridCol w="1296542">
                  <a:extLst>
                    <a:ext uri="{9D8B030D-6E8A-4147-A177-3AD203B41FA5}">
                      <a16:colId xmlns:a16="http://schemas.microsoft.com/office/drawing/2014/main" val="3405049080"/>
                    </a:ext>
                  </a:extLst>
                </a:gridCol>
                <a:gridCol w="10225532">
                  <a:extLst>
                    <a:ext uri="{9D8B030D-6E8A-4147-A177-3AD203B41FA5}">
                      <a16:colId xmlns:a16="http://schemas.microsoft.com/office/drawing/2014/main" val="1962315362"/>
                    </a:ext>
                  </a:extLst>
                </a:gridCol>
              </a:tblGrid>
              <a:tr h="648072">
                <a:tc>
                  <a:txBody>
                    <a:bodyPr/>
                    <a:lstStyle/>
                    <a:p>
                      <a:r>
                        <a:rPr lang="de-DE" sz="1180" b="0" dirty="0">
                          <a:solidFill>
                            <a:schemeClr val="tx1"/>
                          </a:solidFill>
                          <a:latin typeface="Gordita Medium" pitchFamily="50" charset="0"/>
                          <a:cs typeface="Gordita Medium" pitchFamily="50" charset="0"/>
                        </a:rPr>
                        <a:t>Planung</a:t>
                      </a:r>
                    </a:p>
                  </a:txBody>
                  <a:tcPr marL="126000" marR="126000" marT="72000" marB="7200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endParaRPr lang="de-DE" sz="12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87613633"/>
                  </a:ext>
                </a:extLst>
              </a:tr>
            </a:tbl>
          </a:graphicData>
        </a:graphic>
      </p:graphicFrame>
      <p:graphicFrame>
        <p:nvGraphicFramePr>
          <p:cNvPr id="14" name="Tabelle 13">
            <a:extLst>
              <a:ext uri="{FF2B5EF4-FFF2-40B4-BE49-F238E27FC236}">
                <a16:creationId xmlns:a16="http://schemas.microsoft.com/office/drawing/2014/main" id="{0FCAA3EC-A7C7-5F5C-C4C8-CDBBF940C13E}"/>
              </a:ext>
            </a:extLst>
          </p:cNvPr>
          <p:cNvGraphicFramePr>
            <a:graphicFrameLocks noGrp="1"/>
          </p:cNvGraphicFramePr>
          <p:nvPr>
            <p:extLst>
              <p:ext uri="{D42A27DB-BD31-4B8C-83A1-F6EECF244321}">
                <p14:modId xmlns:p14="http://schemas.microsoft.com/office/powerpoint/2010/main" val="3403148751"/>
              </p:ext>
            </p:extLst>
          </p:nvPr>
        </p:nvGraphicFramePr>
        <p:xfrm>
          <a:off x="334963" y="3798863"/>
          <a:ext cx="11522074" cy="648072"/>
        </p:xfrm>
        <a:graphic>
          <a:graphicData uri="http://schemas.openxmlformats.org/drawingml/2006/table">
            <a:tbl>
              <a:tblPr>
                <a:tableStyleId>{5C22544A-7EE6-4342-B048-85BDC9FD1C3A}</a:tableStyleId>
              </a:tblPr>
              <a:tblGrid>
                <a:gridCol w="1296542">
                  <a:extLst>
                    <a:ext uri="{9D8B030D-6E8A-4147-A177-3AD203B41FA5}">
                      <a16:colId xmlns:a16="http://schemas.microsoft.com/office/drawing/2014/main" val="3405049080"/>
                    </a:ext>
                  </a:extLst>
                </a:gridCol>
                <a:gridCol w="10225532">
                  <a:extLst>
                    <a:ext uri="{9D8B030D-6E8A-4147-A177-3AD203B41FA5}">
                      <a16:colId xmlns:a16="http://schemas.microsoft.com/office/drawing/2014/main" val="1962315362"/>
                    </a:ext>
                  </a:extLst>
                </a:gridCol>
              </a:tblGrid>
              <a:tr h="648072">
                <a:tc>
                  <a:txBody>
                    <a:bodyPr/>
                    <a:lstStyle/>
                    <a:p>
                      <a:r>
                        <a:rPr lang="de-DE" sz="1180" b="0" dirty="0">
                          <a:solidFill>
                            <a:schemeClr val="tx1"/>
                          </a:solidFill>
                          <a:latin typeface="Gordita Medium" pitchFamily="50" charset="0"/>
                          <a:cs typeface="Gordita Medium" pitchFamily="50" charset="0"/>
                        </a:rPr>
                        <a:t>Small Migration</a:t>
                      </a:r>
                    </a:p>
                  </a:txBody>
                  <a:tcPr marL="126000" marR="126000" marT="72000" marB="7200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endParaRPr lang="de-DE" sz="12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87613633"/>
                  </a:ext>
                </a:extLst>
              </a:tr>
            </a:tbl>
          </a:graphicData>
        </a:graphic>
      </p:graphicFrame>
      <p:graphicFrame>
        <p:nvGraphicFramePr>
          <p:cNvPr id="20" name="Tabelle 19">
            <a:extLst>
              <a:ext uri="{FF2B5EF4-FFF2-40B4-BE49-F238E27FC236}">
                <a16:creationId xmlns:a16="http://schemas.microsoft.com/office/drawing/2014/main" id="{B817673B-996C-4345-0747-94BD2E9C4D5D}"/>
              </a:ext>
            </a:extLst>
          </p:cNvPr>
          <p:cNvGraphicFramePr>
            <a:graphicFrameLocks noGrp="1"/>
          </p:cNvGraphicFramePr>
          <p:nvPr>
            <p:extLst>
              <p:ext uri="{D42A27DB-BD31-4B8C-83A1-F6EECF244321}">
                <p14:modId xmlns:p14="http://schemas.microsoft.com/office/powerpoint/2010/main" val="457331975"/>
              </p:ext>
            </p:extLst>
          </p:nvPr>
        </p:nvGraphicFramePr>
        <p:xfrm>
          <a:off x="329275" y="4506033"/>
          <a:ext cx="11522074" cy="648072"/>
        </p:xfrm>
        <a:graphic>
          <a:graphicData uri="http://schemas.openxmlformats.org/drawingml/2006/table">
            <a:tbl>
              <a:tblPr>
                <a:tableStyleId>{5C22544A-7EE6-4342-B048-85BDC9FD1C3A}</a:tableStyleId>
              </a:tblPr>
              <a:tblGrid>
                <a:gridCol w="1296542">
                  <a:extLst>
                    <a:ext uri="{9D8B030D-6E8A-4147-A177-3AD203B41FA5}">
                      <a16:colId xmlns:a16="http://schemas.microsoft.com/office/drawing/2014/main" val="3405049080"/>
                    </a:ext>
                  </a:extLst>
                </a:gridCol>
                <a:gridCol w="10225532">
                  <a:extLst>
                    <a:ext uri="{9D8B030D-6E8A-4147-A177-3AD203B41FA5}">
                      <a16:colId xmlns:a16="http://schemas.microsoft.com/office/drawing/2014/main" val="1962315362"/>
                    </a:ext>
                  </a:extLst>
                </a:gridCol>
              </a:tblGrid>
              <a:tr h="648072">
                <a:tc>
                  <a:txBody>
                    <a:bodyPr/>
                    <a:lstStyle/>
                    <a:p>
                      <a:r>
                        <a:rPr lang="de-DE" sz="1180" b="0" dirty="0">
                          <a:solidFill>
                            <a:schemeClr val="tx1"/>
                          </a:solidFill>
                          <a:latin typeface="Gordita Medium" pitchFamily="50" charset="0"/>
                          <a:cs typeface="Gordita Medium" pitchFamily="50" charset="0"/>
                        </a:rPr>
                        <a:t>Digital Migration</a:t>
                      </a:r>
                    </a:p>
                  </a:txBody>
                  <a:tcPr marL="126000" marR="126000" marT="72000" marB="7200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endParaRPr lang="de-DE" sz="12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87613633"/>
                  </a:ext>
                </a:extLst>
              </a:tr>
            </a:tbl>
          </a:graphicData>
        </a:graphic>
      </p:graphicFrame>
      <p:graphicFrame>
        <p:nvGraphicFramePr>
          <p:cNvPr id="23" name="Tabelle 22">
            <a:extLst>
              <a:ext uri="{FF2B5EF4-FFF2-40B4-BE49-F238E27FC236}">
                <a16:creationId xmlns:a16="http://schemas.microsoft.com/office/drawing/2014/main" id="{4306595E-4C48-1C80-7ED1-C117A8A044F6}"/>
              </a:ext>
            </a:extLst>
          </p:cNvPr>
          <p:cNvGraphicFramePr>
            <a:graphicFrameLocks noGrp="1"/>
          </p:cNvGraphicFramePr>
          <p:nvPr>
            <p:extLst>
              <p:ext uri="{D42A27DB-BD31-4B8C-83A1-F6EECF244321}">
                <p14:modId xmlns:p14="http://schemas.microsoft.com/office/powerpoint/2010/main" val="896519369"/>
              </p:ext>
            </p:extLst>
          </p:nvPr>
        </p:nvGraphicFramePr>
        <p:xfrm>
          <a:off x="329275" y="5213203"/>
          <a:ext cx="11522074" cy="648072"/>
        </p:xfrm>
        <a:graphic>
          <a:graphicData uri="http://schemas.openxmlformats.org/drawingml/2006/table">
            <a:tbl>
              <a:tblPr>
                <a:tableStyleId>{5C22544A-7EE6-4342-B048-85BDC9FD1C3A}</a:tableStyleId>
              </a:tblPr>
              <a:tblGrid>
                <a:gridCol w="1296542">
                  <a:extLst>
                    <a:ext uri="{9D8B030D-6E8A-4147-A177-3AD203B41FA5}">
                      <a16:colId xmlns:a16="http://schemas.microsoft.com/office/drawing/2014/main" val="3405049080"/>
                    </a:ext>
                  </a:extLst>
                </a:gridCol>
                <a:gridCol w="10225532">
                  <a:extLst>
                    <a:ext uri="{9D8B030D-6E8A-4147-A177-3AD203B41FA5}">
                      <a16:colId xmlns:a16="http://schemas.microsoft.com/office/drawing/2014/main" val="1962315362"/>
                    </a:ext>
                  </a:extLst>
                </a:gridCol>
              </a:tblGrid>
              <a:tr h="648072">
                <a:tc>
                  <a:txBody>
                    <a:bodyPr/>
                    <a:lstStyle/>
                    <a:p>
                      <a:r>
                        <a:rPr lang="de-DE" sz="1180" b="0" dirty="0">
                          <a:solidFill>
                            <a:schemeClr val="tx1"/>
                          </a:solidFill>
                          <a:latin typeface="Gordita Medium" pitchFamily="50" charset="0"/>
                          <a:cs typeface="Gordita Medium" pitchFamily="50" charset="0"/>
                        </a:rPr>
                        <a:t>Milestones</a:t>
                      </a:r>
                    </a:p>
                  </a:txBody>
                  <a:tcPr marL="126000" marR="126000" marT="72000" marB="7200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a:txBody>
                    <a:bodyPr/>
                    <a:lstStyle/>
                    <a:p>
                      <a:endParaRPr lang="de-DE" sz="12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87613633"/>
                  </a:ext>
                </a:extLst>
              </a:tr>
            </a:tbl>
          </a:graphicData>
        </a:graphic>
      </p:graphicFrame>
      <p:sp>
        <p:nvSpPr>
          <p:cNvPr id="2" name="Fußzeilenplatzhalter 1">
            <a:extLst>
              <a:ext uri="{FF2B5EF4-FFF2-40B4-BE49-F238E27FC236}">
                <a16:creationId xmlns:a16="http://schemas.microsoft.com/office/drawing/2014/main" id="{79D6DC5D-9FC0-AC18-D93E-B5F312DC0807}"/>
              </a:ext>
            </a:extLst>
          </p:cNvPr>
          <p:cNvSpPr>
            <a:spLocks noGrp="1"/>
          </p:cNvSpPr>
          <p:nvPr>
            <p:ph type="ftr" sz="quarter" idx="11"/>
          </p:nvPr>
        </p:nvSpPr>
        <p:spPr/>
        <p:txBody>
          <a:bodyPr/>
          <a:lstStyle/>
          <a:p>
            <a:r>
              <a:rPr lang="de-DE" noProof="0" dirty="0"/>
              <a:t>Fußzeile bearbeiten über Menü &gt; Einfügen &gt; Kopf- und Fußzeile</a:t>
            </a:r>
          </a:p>
        </p:txBody>
      </p:sp>
      <p:sp>
        <p:nvSpPr>
          <p:cNvPr id="3" name="Foliennummernplatzhalter 2">
            <a:extLst>
              <a:ext uri="{FF2B5EF4-FFF2-40B4-BE49-F238E27FC236}">
                <a16:creationId xmlns:a16="http://schemas.microsoft.com/office/drawing/2014/main" id="{6632FBAA-8D40-CB76-DF36-70445C985E4A}"/>
              </a:ext>
            </a:extLst>
          </p:cNvPr>
          <p:cNvSpPr>
            <a:spLocks noGrp="1"/>
          </p:cNvSpPr>
          <p:nvPr>
            <p:ph type="sldNum" sz="quarter" idx="12"/>
          </p:nvPr>
        </p:nvSpPr>
        <p:spPr/>
        <p:txBody>
          <a:bodyPr/>
          <a:lstStyle/>
          <a:p>
            <a:fld id="{37C5D616-58D9-4383-B779-2F6B9F396CA5}" type="slidenum">
              <a:rPr lang="de-DE" noProof="0" smtClean="0"/>
              <a:t>27</a:t>
            </a:fld>
            <a:endParaRPr lang="de-DE" noProof="0" dirty="0"/>
          </a:p>
        </p:txBody>
      </p:sp>
      <p:sp>
        <p:nvSpPr>
          <p:cNvPr id="6" name="Textfeld 5">
            <a:extLst>
              <a:ext uri="{FF2B5EF4-FFF2-40B4-BE49-F238E27FC236}">
                <a16:creationId xmlns:a16="http://schemas.microsoft.com/office/drawing/2014/main" id="{EEF33DF9-3A5B-4FA6-6B1F-703317E23547}"/>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Timelines</a:t>
            </a:r>
          </a:p>
        </p:txBody>
      </p:sp>
      <p:sp>
        <p:nvSpPr>
          <p:cNvPr id="49" name="Textfeld 48">
            <a:extLst>
              <a:ext uri="{FF2B5EF4-FFF2-40B4-BE49-F238E27FC236}">
                <a16:creationId xmlns:a16="http://schemas.microsoft.com/office/drawing/2014/main" id="{95E439F6-279B-5C55-4B01-FB0C983B9E5C}"/>
              </a:ext>
            </a:extLst>
          </p:cNvPr>
          <p:cNvSpPr txBox="1"/>
          <p:nvPr/>
        </p:nvSpPr>
        <p:spPr>
          <a:xfrm>
            <a:off x="11112000" y="5356878"/>
            <a:ext cx="750725" cy="360000"/>
          </a:xfrm>
          <a:prstGeom prst="rect">
            <a:avLst/>
          </a:prstGeom>
          <a:noFill/>
        </p:spPr>
        <p:txBody>
          <a:bodyPr wrap="square" lIns="0" tIns="0" rIns="0" bIns="0" rtlCol="0" anchor="ctr" anchorCtr="0">
            <a:noAutofit/>
          </a:bodyPr>
          <a:lstStyle/>
          <a:p>
            <a:r>
              <a:rPr lang="de-DE" sz="1100" dirty="0">
                <a:latin typeface="Gordita Medium" pitchFamily="50" charset="0"/>
                <a:cs typeface="Gordita Medium" pitchFamily="50" charset="0"/>
              </a:rPr>
              <a:t>Go Live</a:t>
            </a:r>
          </a:p>
        </p:txBody>
      </p:sp>
      <p:sp>
        <p:nvSpPr>
          <p:cNvPr id="8" name="Textfeld 7">
            <a:extLst>
              <a:ext uri="{FF2B5EF4-FFF2-40B4-BE49-F238E27FC236}">
                <a16:creationId xmlns:a16="http://schemas.microsoft.com/office/drawing/2014/main" id="{D3E639B6-D6AF-1EE3-D4BB-DCFD3307C2A0}"/>
              </a:ext>
            </a:extLst>
          </p:cNvPr>
          <p:cNvSpPr txBox="1"/>
          <p:nvPr/>
        </p:nvSpPr>
        <p:spPr>
          <a:xfrm>
            <a:off x="1775520" y="2237634"/>
            <a:ext cx="3312368" cy="288000"/>
          </a:xfrm>
          <a:prstGeom prst="roundRect">
            <a:avLst>
              <a:gd name="adj" fmla="val 18556"/>
            </a:avLst>
          </a:prstGeom>
          <a:solidFill>
            <a:schemeClr val="tx1"/>
          </a:solidFill>
          <a:ln>
            <a:noFill/>
          </a:ln>
        </p:spPr>
        <p:txBody>
          <a:bodyPr wrap="square" lIns="0" tIns="0" rIns="0" bIns="0" rtlCol="0" anchor="ctr" anchorCtr="0">
            <a:noAutofit/>
          </a:bodyPr>
          <a:lstStyle/>
          <a:p>
            <a:pPr algn="ctr"/>
            <a:r>
              <a:rPr lang="de-DE" sz="1100" dirty="0">
                <a:solidFill>
                  <a:schemeClr val="bg1"/>
                </a:solidFill>
                <a:latin typeface="Gordita Medium" pitchFamily="50" charset="0"/>
                <a:cs typeface="Gordita Medium" pitchFamily="50" charset="0"/>
              </a:rPr>
              <a:t>Analyse</a:t>
            </a:r>
            <a:endParaRPr lang="de-DE" sz="900" dirty="0">
              <a:solidFill>
                <a:schemeClr val="bg1"/>
              </a:solidFill>
              <a:latin typeface="Gordita Medium" pitchFamily="50" charset="0"/>
              <a:cs typeface="Gordita Medium" pitchFamily="50" charset="0"/>
            </a:endParaRPr>
          </a:p>
        </p:txBody>
      </p:sp>
      <p:sp>
        <p:nvSpPr>
          <p:cNvPr id="26" name="Textfeld 25">
            <a:extLst>
              <a:ext uri="{FF2B5EF4-FFF2-40B4-BE49-F238E27FC236}">
                <a16:creationId xmlns:a16="http://schemas.microsoft.com/office/drawing/2014/main" id="{C6756168-E63F-F618-5E99-93EFA0C6B622}"/>
              </a:ext>
            </a:extLst>
          </p:cNvPr>
          <p:cNvSpPr txBox="1"/>
          <p:nvPr/>
        </p:nvSpPr>
        <p:spPr>
          <a:xfrm>
            <a:off x="2207568" y="2904362"/>
            <a:ext cx="3168352" cy="288000"/>
          </a:xfrm>
          <a:prstGeom prst="roundRect">
            <a:avLst>
              <a:gd name="adj" fmla="val 18556"/>
            </a:avLst>
          </a:prstGeom>
          <a:solidFill>
            <a:schemeClr val="tx1"/>
          </a:solidFill>
          <a:ln>
            <a:noFill/>
          </a:ln>
        </p:spPr>
        <p:txBody>
          <a:bodyPr wrap="square" lIns="0" tIns="0" rIns="0" bIns="0" rtlCol="0" anchor="ctr" anchorCtr="0">
            <a:noAutofit/>
          </a:bodyPr>
          <a:lstStyle/>
          <a:p>
            <a:pPr algn="ctr"/>
            <a:r>
              <a:rPr lang="de-DE" sz="1100" dirty="0">
                <a:solidFill>
                  <a:schemeClr val="bg1"/>
                </a:solidFill>
                <a:latin typeface="Gordita Medium" pitchFamily="50" charset="0"/>
                <a:cs typeface="Gordita Medium" pitchFamily="50" charset="0"/>
              </a:rPr>
              <a:t>Analyse</a:t>
            </a:r>
            <a:endParaRPr lang="de-DE" sz="900" dirty="0">
              <a:solidFill>
                <a:schemeClr val="bg1"/>
              </a:solidFill>
              <a:latin typeface="Gordita Medium" pitchFamily="50" charset="0"/>
              <a:cs typeface="Gordita Medium" pitchFamily="50" charset="0"/>
            </a:endParaRPr>
          </a:p>
        </p:txBody>
      </p:sp>
      <p:sp>
        <p:nvSpPr>
          <p:cNvPr id="29" name="Textfeld 28">
            <a:extLst>
              <a:ext uri="{FF2B5EF4-FFF2-40B4-BE49-F238E27FC236}">
                <a16:creationId xmlns:a16="http://schemas.microsoft.com/office/drawing/2014/main" id="{EC00906B-F0A2-3F44-880B-A9B9000B47FE}"/>
              </a:ext>
            </a:extLst>
          </p:cNvPr>
          <p:cNvSpPr txBox="1"/>
          <p:nvPr/>
        </p:nvSpPr>
        <p:spPr>
          <a:xfrm>
            <a:off x="2207568" y="3299570"/>
            <a:ext cx="1656184" cy="288000"/>
          </a:xfrm>
          <a:prstGeom prst="roundRect">
            <a:avLst>
              <a:gd name="adj" fmla="val 18556"/>
            </a:avLst>
          </a:prstGeom>
          <a:solidFill>
            <a:schemeClr val="tx1"/>
          </a:solidFill>
          <a:ln>
            <a:noFill/>
          </a:ln>
        </p:spPr>
        <p:txBody>
          <a:bodyPr wrap="square" lIns="0" tIns="0" rIns="0" bIns="0" rtlCol="0" anchor="ctr" anchorCtr="0">
            <a:noAutofit/>
          </a:bodyPr>
          <a:lstStyle/>
          <a:p>
            <a:pPr algn="ctr"/>
            <a:r>
              <a:rPr lang="de-DE" sz="1100" dirty="0">
                <a:solidFill>
                  <a:schemeClr val="bg1"/>
                </a:solidFill>
                <a:latin typeface="Gordita Medium" pitchFamily="50" charset="0"/>
                <a:cs typeface="Gordita Medium" pitchFamily="50" charset="0"/>
              </a:rPr>
              <a:t>Stakeholder</a:t>
            </a:r>
            <a:endParaRPr lang="de-DE" sz="900" dirty="0">
              <a:solidFill>
                <a:schemeClr val="bg1"/>
              </a:solidFill>
              <a:latin typeface="Gordita Medium" pitchFamily="50" charset="0"/>
              <a:cs typeface="Gordita Medium" pitchFamily="50" charset="0"/>
            </a:endParaRPr>
          </a:p>
        </p:txBody>
      </p:sp>
      <p:sp>
        <p:nvSpPr>
          <p:cNvPr id="32" name="Textfeld 31">
            <a:extLst>
              <a:ext uri="{FF2B5EF4-FFF2-40B4-BE49-F238E27FC236}">
                <a16:creationId xmlns:a16="http://schemas.microsoft.com/office/drawing/2014/main" id="{68A3A15D-D35B-C8DF-15EA-597DD64D66DA}"/>
              </a:ext>
            </a:extLst>
          </p:cNvPr>
          <p:cNvSpPr txBox="1"/>
          <p:nvPr/>
        </p:nvSpPr>
        <p:spPr>
          <a:xfrm>
            <a:off x="4079776" y="3982289"/>
            <a:ext cx="4680520" cy="288000"/>
          </a:xfrm>
          <a:prstGeom prst="roundRect">
            <a:avLst>
              <a:gd name="adj" fmla="val 18556"/>
            </a:avLst>
          </a:prstGeom>
          <a:solidFill>
            <a:schemeClr val="tx1"/>
          </a:solidFill>
          <a:ln>
            <a:noFill/>
          </a:ln>
        </p:spPr>
        <p:txBody>
          <a:bodyPr wrap="square" lIns="0" tIns="0" rIns="0" bIns="0" rtlCol="0" anchor="ctr" anchorCtr="0">
            <a:noAutofit/>
          </a:bodyPr>
          <a:lstStyle/>
          <a:p>
            <a:pPr algn="ctr"/>
            <a:r>
              <a:rPr lang="de-DE" sz="1100" dirty="0">
                <a:solidFill>
                  <a:schemeClr val="bg1"/>
                </a:solidFill>
                <a:latin typeface="Gordita Medium" pitchFamily="50" charset="0"/>
                <a:cs typeface="Gordita Medium" pitchFamily="50" charset="0"/>
              </a:rPr>
              <a:t>Programmierung</a:t>
            </a:r>
            <a:endParaRPr lang="de-DE" sz="900" dirty="0">
              <a:solidFill>
                <a:schemeClr val="bg1"/>
              </a:solidFill>
              <a:latin typeface="Gordita Medium" pitchFamily="50" charset="0"/>
              <a:cs typeface="Gordita Medium" pitchFamily="50" charset="0"/>
            </a:endParaRPr>
          </a:p>
        </p:txBody>
      </p:sp>
      <p:sp>
        <p:nvSpPr>
          <p:cNvPr id="34" name="Textfeld 33">
            <a:extLst>
              <a:ext uri="{FF2B5EF4-FFF2-40B4-BE49-F238E27FC236}">
                <a16:creationId xmlns:a16="http://schemas.microsoft.com/office/drawing/2014/main" id="{1D3F3897-B076-4AC8-FD33-6BEE8602DD65}"/>
              </a:ext>
            </a:extLst>
          </p:cNvPr>
          <p:cNvSpPr txBox="1"/>
          <p:nvPr/>
        </p:nvSpPr>
        <p:spPr>
          <a:xfrm>
            <a:off x="5591944" y="4686069"/>
            <a:ext cx="3168352" cy="288000"/>
          </a:xfrm>
          <a:prstGeom prst="roundRect">
            <a:avLst>
              <a:gd name="adj" fmla="val 18556"/>
            </a:avLst>
          </a:prstGeom>
          <a:solidFill>
            <a:schemeClr val="tx1"/>
          </a:solidFill>
          <a:ln>
            <a:noFill/>
          </a:ln>
        </p:spPr>
        <p:txBody>
          <a:bodyPr wrap="square" lIns="0" tIns="0" rIns="0" bIns="0" rtlCol="0" anchor="ctr" anchorCtr="0">
            <a:noAutofit/>
          </a:bodyPr>
          <a:lstStyle/>
          <a:p>
            <a:pPr algn="ctr"/>
            <a:r>
              <a:rPr lang="de-DE" sz="1100" dirty="0">
                <a:solidFill>
                  <a:schemeClr val="bg1"/>
                </a:solidFill>
                <a:latin typeface="Gordita Medium" pitchFamily="50" charset="0"/>
                <a:cs typeface="Gordita Medium" pitchFamily="50" charset="0"/>
              </a:rPr>
              <a:t>Marketing</a:t>
            </a:r>
            <a:endParaRPr lang="de-DE" sz="900" dirty="0">
              <a:solidFill>
                <a:schemeClr val="bg1"/>
              </a:solidFill>
              <a:latin typeface="Gordita Medium" pitchFamily="50" charset="0"/>
              <a:cs typeface="Gordita Medium" pitchFamily="50" charset="0"/>
            </a:endParaRPr>
          </a:p>
        </p:txBody>
      </p:sp>
      <p:sp>
        <p:nvSpPr>
          <p:cNvPr id="35" name="Stern: 5 Zacken 34">
            <a:extLst>
              <a:ext uri="{FF2B5EF4-FFF2-40B4-BE49-F238E27FC236}">
                <a16:creationId xmlns:a16="http://schemas.microsoft.com/office/drawing/2014/main" id="{05A30264-0A9C-B4DA-BD35-F7AE45AE7B0F}"/>
              </a:ext>
            </a:extLst>
          </p:cNvPr>
          <p:cNvSpPr>
            <a:spLocks noChangeAspect="1"/>
          </p:cNvSpPr>
          <p:nvPr/>
        </p:nvSpPr>
        <p:spPr>
          <a:xfrm>
            <a:off x="10868412" y="5443368"/>
            <a:ext cx="162000" cy="162000"/>
          </a:xfrm>
          <a:prstGeom prst="star5">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endParaRPr lang="de-DE" sz="1180" dirty="0" err="1"/>
          </a:p>
        </p:txBody>
      </p:sp>
      <p:sp>
        <p:nvSpPr>
          <p:cNvPr id="37" name="Stern: 5 Zacken 36">
            <a:extLst>
              <a:ext uri="{FF2B5EF4-FFF2-40B4-BE49-F238E27FC236}">
                <a16:creationId xmlns:a16="http://schemas.microsoft.com/office/drawing/2014/main" id="{053E5403-5E6A-4DF6-8693-10220CB17600}"/>
              </a:ext>
            </a:extLst>
          </p:cNvPr>
          <p:cNvSpPr>
            <a:spLocks noChangeAspect="1"/>
          </p:cNvSpPr>
          <p:nvPr/>
        </p:nvSpPr>
        <p:spPr>
          <a:xfrm>
            <a:off x="1775520" y="5443368"/>
            <a:ext cx="162000" cy="162000"/>
          </a:xfrm>
          <a:prstGeom prst="star5">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endParaRPr lang="de-DE" sz="1180" dirty="0" err="1"/>
          </a:p>
        </p:txBody>
      </p:sp>
      <p:sp>
        <p:nvSpPr>
          <p:cNvPr id="38" name="Textfeld 37">
            <a:extLst>
              <a:ext uri="{FF2B5EF4-FFF2-40B4-BE49-F238E27FC236}">
                <a16:creationId xmlns:a16="http://schemas.microsoft.com/office/drawing/2014/main" id="{54DC451D-BB6E-4676-E086-BAB5437E247A}"/>
              </a:ext>
            </a:extLst>
          </p:cNvPr>
          <p:cNvSpPr txBox="1"/>
          <p:nvPr/>
        </p:nvSpPr>
        <p:spPr>
          <a:xfrm>
            <a:off x="5811194" y="5356878"/>
            <a:ext cx="1080000" cy="360000"/>
          </a:xfrm>
          <a:prstGeom prst="rect">
            <a:avLst/>
          </a:prstGeom>
          <a:noFill/>
        </p:spPr>
        <p:txBody>
          <a:bodyPr wrap="square" lIns="0" tIns="0" rIns="0" bIns="0" rtlCol="0" anchor="ctr" anchorCtr="0">
            <a:noAutofit/>
          </a:bodyPr>
          <a:lstStyle/>
          <a:p>
            <a:r>
              <a:rPr lang="de-DE" sz="1100" dirty="0">
                <a:latin typeface="Gordita Medium" pitchFamily="50" charset="0"/>
                <a:cs typeface="Gordita Medium" pitchFamily="50" charset="0"/>
              </a:rPr>
              <a:t>Erster Review</a:t>
            </a:r>
          </a:p>
        </p:txBody>
      </p:sp>
      <p:sp>
        <p:nvSpPr>
          <p:cNvPr id="39" name="Stern: 5 Zacken 38">
            <a:extLst>
              <a:ext uri="{FF2B5EF4-FFF2-40B4-BE49-F238E27FC236}">
                <a16:creationId xmlns:a16="http://schemas.microsoft.com/office/drawing/2014/main" id="{0ECBAB8C-5BCA-3502-0EBE-FA820A51D31A}"/>
              </a:ext>
            </a:extLst>
          </p:cNvPr>
          <p:cNvSpPr>
            <a:spLocks noChangeAspect="1"/>
          </p:cNvSpPr>
          <p:nvPr/>
        </p:nvSpPr>
        <p:spPr>
          <a:xfrm>
            <a:off x="5567606" y="5443368"/>
            <a:ext cx="162000" cy="162000"/>
          </a:xfrm>
          <a:prstGeom prst="star5">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endParaRPr lang="de-DE" sz="1180" dirty="0" err="1"/>
          </a:p>
        </p:txBody>
      </p:sp>
      <p:sp>
        <p:nvSpPr>
          <p:cNvPr id="40" name="Rechteck 39">
            <a:extLst>
              <a:ext uri="{FF2B5EF4-FFF2-40B4-BE49-F238E27FC236}">
                <a16:creationId xmlns:a16="http://schemas.microsoft.com/office/drawing/2014/main" id="{239E3DF1-3F8D-4A7A-733C-C877980C45A2}"/>
              </a:ext>
            </a:extLst>
          </p:cNvPr>
          <p:cNvSpPr/>
          <p:nvPr/>
        </p:nvSpPr>
        <p:spPr>
          <a:xfrm>
            <a:off x="1631504" y="1571802"/>
            <a:ext cx="10225534" cy="36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endParaRPr lang="de-DE" sz="1180" dirty="0" err="1"/>
          </a:p>
        </p:txBody>
      </p:sp>
      <p:sp>
        <p:nvSpPr>
          <p:cNvPr id="41" name="Textfeld 40">
            <a:extLst>
              <a:ext uri="{FF2B5EF4-FFF2-40B4-BE49-F238E27FC236}">
                <a16:creationId xmlns:a16="http://schemas.microsoft.com/office/drawing/2014/main" id="{A567036C-70ED-AC44-9D42-8E26CCD33CBD}"/>
              </a:ext>
            </a:extLst>
          </p:cNvPr>
          <p:cNvSpPr txBox="1"/>
          <p:nvPr/>
        </p:nvSpPr>
        <p:spPr>
          <a:xfrm>
            <a:off x="2019108" y="5356878"/>
            <a:ext cx="1080000" cy="360000"/>
          </a:xfrm>
          <a:prstGeom prst="rect">
            <a:avLst/>
          </a:prstGeom>
          <a:noFill/>
        </p:spPr>
        <p:txBody>
          <a:bodyPr wrap="square" lIns="0" tIns="0" rIns="0" bIns="0" rtlCol="0" anchor="ctr" anchorCtr="0">
            <a:noAutofit/>
          </a:bodyPr>
          <a:lstStyle/>
          <a:p>
            <a:r>
              <a:rPr lang="de-DE" sz="1100" dirty="0">
                <a:latin typeface="Gordita Medium" pitchFamily="50" charset="0"/>
                <a:cs typeface="Gordita Medium" pitchFamily="50" charset="0"/>
              </a:rPr>
              <a:t>Projektstart</a:t>
            </a:r>
          </a:p>
        </p:txBody>
      </p:sp>
      <p:sp>
        <p:nvSpPr>
          <p:cNvPr id="36" name="Textfeld 35">
            <a:extLst>
              <a:ext uri="{FF2B5EF4-FFF2-40B4-BE49-F238E27FC236}">
                <a16:creationId xmlns:a16="http://schemas.microsoft.com/office/drawing/2014/main" id="{0388A6F6-74AF-3FDD-8BE1-183B5C3EDF12}"/>
              </a:ext>
            </a:extLst>
          </p:cNvPr>
          <p:cNvSpPr txBox="1"/>
          <p:nvPr/>
        </p:nvSpPr>
        <p:spPr>
          <a:xfrm>
            <a:off x="3099108"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Juli</a:t>
            </a:r>
          </a:p>
        </p:txBody>
      </p:sp>
      <p:sp>
        <p:nvSpPr>
          <p:cNvPr id="42" name="Textfeld 41">
            <a:extLst>
              <a:ext uri="{FF2B5EF4-FFF2-40B4-BE49-F238E27FC236}">
                <a16:creationId xmlns:a16="http://schemas.microsoft.com/office/drawing/2014/main" id="{DD8BBF55-9391-8D9B-D656-AA70FC3F4AAD}"/>
              </a:ext>
            </a:extLst>
          </p:cNvPr>
          <p:cNvSpPr txBox="1"/>
          <p:nvPr/>
        </p:nvSpPr>
        <p:spPr>
          <a:xfrm>
            <a:off x="4367808"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August</a:t>
            </a:r>
          </a:p>
        </p:txBody>
      </p:sp>
      <p:sp>
        <p:nvSpPr>
          <p:cNvPr id="43" name="Textfeld 42">
            <a:extLst>
              <a:ext uri="{FF2B5EF4-FFF2-40B4-BE49-F238E27FC236}">
                <a16:creationId xmlns:a16="http://schemas.microsoft.com/office/drawing/2014/main" id="{32169563-7208-8359-97BB-0B606DDBB516}"/>
              </a:ext>
            </a:extLst>
          </p:cNvPr>
          <p:cNvSpPr txBox="1"/>
          <p:nvPr/>
        </p:nvSpPr>
        <p:spPr>
          <a:xfrm>
            <a:off x="5567606" y="1026482"/>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Heute</a:t>
            </a:r>
          </a:p>
        </p:txBody>
      </p:sp>
      <p:sp>
        <p:nvSpPr>
          <p:cNvPr id="44" name="Textfeld 43">
            <a:extLst>
              <a:ext uri="{FF2B5EF4-FFF2-40B4-BE49-F238E27FC236}">
                <a16:creationId xmlns:a16="http://schemas.microsoft.com/office/drawing/2014/main" id="{A8E4D674-430C-0039-0C0F-12A14EA201A6}"/>
              </a:ext>
            </a:extLst>
          </p:cNvPr>
          <p:cNvSpPr txBox="1"/>
          <p:nvPr/>
        </p:nvSpPr>
        <p:spPr>
          <a:xfrm>
            <a:off x="7680176"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Oktober</a:t>
            </a:r>
          </a:p>
        </p:txBody>
      </p:sp>
      <p:sp>
        <p:nvSpPr>
          <p:cNvPr id="45" name="Textfeld 44">
            <a:extLst>
              <a:ext uri="{FF2B5EF4-FFF2-40B4-BE49-F238E27FC236}">
                <a16:creationId xmlns:a16="http://schemas.microsoft.com/office/drawing/2014/main" id="{1E1E17BA-62E0-5E6E-2646-BB6C767E6B82}"/>
              </a:ext>
            </a:extLst>
          </p:cNvPr>
          <p:cNvSpPr txBox="1"/>
          <p:nvPr/>
        </p:nvSpPr>
        <p:spPr>
          <a:xfrm>
            <a:off x="9264352"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November</a:t>
            </a:r>
          </a:p>
        </p:txBody>
      </p:sp>
      <p:sp>
        <p:nvSpPr>
          <p:cNvPr id="46" name="Textfeld 45">
            <a:extLst>
              <a:ext uri="{FF2B5EF4-FFF2-40B4-BE49-F238E27FC236}">
                <a16:creationId xmlns:a16="http://schemas.microsoft.com/office/drawing/2014/main" id="{B69EF798-B009-5D62-6007-9BAC8F37D4EF}"/>
              </a:ext>
            </a:extLst>
          </p:cNvPr>
          <p:cNvSpPr txBox="1"/>
          <p:nvPr/>
        </p:nvSpPr>
        <p:spPr>
          <a:xfrm>
            <a:off x="10920536"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Dezember</a:t>
            </a:r>
          </a:p>
        </p:txBody>
      </p:sp>
      <p:sp>
        <p:nvSpPr>
          <p:cNvPr id="47" name="Textfeld 46">
            <a:extLst>
              <a:ext uri="{FF2B5EF4-FFF2-40B4-BE49-F238E27FC236}">
                <a16:creationId xmlns:a16="http://schemas.microsoft.com/office/drawing/2014/main" id="{C3E86F84-3F8D-7873-178E-F013DDD88AE9}"/>
              </a:ext>
            </a:extLst>
          </p:cNvPr>
          <p:cNvSpPr txBox="1"/>
          <p:nvPr/>
        </p:nvSpPr>
        <p:spPr>
          <a:xfrm>
            <a:off x="1811624"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Juni</a:t>
            </a:r>
          </a:p>
        </p:txBody>
      </p:sp>
      <p:cxnSp>
        <p:nvCxnSpPr>
          <p:cNvPr id="30" name="Gerade Verbindung mit Pfeil 29">
            <a:extLst>
              <a:ext uri="{FF2B5EF4-FFF2-40B4-BE49-F238E27FC236}">
                <a16:creationId xmlns:a16="http://schemas.microsoft.com/office/drawing/2014/main" id="{38960AE4-699C-7B2C-D374-D95667763696}"/>
              </a:ext>
            </a:extLst>
          </p:cNvPr>
          <p:cNvCxnSpPr>
            <a:cxnSpLocks/>
          </p:cNvCxnSpPr>
          <p:nvPr/>
        </p:nvCxnSpPr>
        <p:spPr>
          <a:xfrm>
            <a:off x="5447928" y="1124744"/>
            <a:ext cx="0" cy="4968552"/>
          </a:xfrm>
          <a:prstGeom prst="straightConnector1">
            <a:avLst/>
          </a:prstGeom>
          <a:ln w="9525">
            <a:solidFill>
              <a:schemeClr val="tx1"/>
            </a:solidFill>
            <a:headEnd type="none"/>
            <a:tailEnd type="none" w="sm" len="sm"/>
          </a:ln>
        </p:spPr>
        <p:style>
          <a:lnRef idx="2">
            <a:schemeClr val="accent1"/>
          </a:lnRef>
          <a:fillRef idx="0">
            <a:schemeClr val="accent1"/>
          </a:fillRef>
          <a:effectRef idx="1">
            <a:schemeClr val="accent1"/>
          </a:effectRef>
          <a:fontRef idx="minor">
            <a:schemeClr val="tx1"/>
          </a:fontRef>
        </p:style>
      </p:cxnSp>
      <p:sp>
        <p:nvSpPr>
          <p:cNvPr id="52" name="Textfeld 51">
            <a:extLst>
              <a:ext uri="{FF2B5EF4-FFF2-40B4-BE49-F238E27FC236}">
                <a16:creationId xmlns:a16="http://schemas.microsoft.com/office/drawing/2014/main" id="{D403DABB-BB3C-7E24-0BE9-DF6F5450861E}"/>
              </a:ext>
            </a:extLst>
          </p:cNvPr>
          <p:cNvSpPr txBox="1"/>
          <p:nvPr/>
        </p:nvSpPr>
        <p:spPr>
          <a:xfrm>
            <a:off x="5876705" y="1581135"/>
            <a:ext cx="900000" cy="360000"/>
          </a:xfrm>
          <a:prstGeom prst="rect">
            <a:avLst/>
          </a:prstGeom>
          <a:noFill/>
        </p:spPr>
        <p:txBody>
          <a:bodyPr wrap="square" lIns="0" tIns="0" rIns="0" bIns="0" rtlCol="0" anchor="ctr" anchorCtr="0">
            <a:noAutofit/>
          </a:bodyPr>
          <a:lstStyle/>
          <a:p>
            <a:r>
              <a:rPr lang="de-DE" sz="1180" dirty="0">
                <a:latin typeface="Gordita Medium" pitchFamily="50" charset="0"/>
                <a:cs typeface="Gordita Medium" pitchFamily="50" charset="0"/>
              </a:rPr>
              <a:t>September</a:t>
            </a:r>
          </a:p>
        </p:txBody>
      </p:sp>
    </p:spTree>
    <p:extLst>
      <p:ext uri="{BB962C8B-B14F-4D97-AF65-F5344CB8AC3E}">
        <p14:creationId xmlns:p14="http://schemas.microsoft.com/office/powerpoint/2010/main" val="8264593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E54A073-0429-8F7B-0E75-6DD4673E5999}"/>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B0952EAA-5887-45F1-44EE-0AED0561FB07}"/>
              </a:ext>
            </a:extLst>
          </p:cNvPr>
          <p:cNvSpPr>
            <a:spLocks noGrp="1"/>
          </p:cNvSpPr>
          <p:nvPr>
            <p:ph type="ftr" sz="quarter" idx="11"/>
          </p:nvPr>
        </p:nvSpPr>
        <p:spPr/>
        <p:txBody>
          <a:bodyPr/>
          <a:lstStyle/>
          <a:p>
            <a:r>
              <a:rPr lang="de-DE" noProof="0" dirty="0"/>
              <a:t>Fußzeile bearbeiten über Menü &gt; Einfügen &gt; Kopf- und Fußzeile</a:t>
            </a:r>
          </a:p>
        </p:txBody>
      </p:sp>
      <p:sp>
        <p:nvSpPr>
          <p:cNvPr id="3" name="Foliennummernplatzhalter 2">
            <a:extLst>
              <a:ext uri="{FF2B5EF4-FFF2-40B4-BE49-F238E27FC236}">
                <a16:creationId xmlns:a16="http://schemas.microsoft.com/office/drawing/2014/main" id="{02131D4A-F474-C370-4927-9C19C0ABFC9A}"/>
              </a:ext>
            </a:extLst>
          </p:cNvPr>
          <p:cNvSpPr>
            <a:spLocks noGrp="1"/>
          </p:cNvSpPr>
          <p:nvPr>
            <p:ph type="sldNum" sz="quarter" idx="12"/>
          </p:nvPr>
        </p:nvSpPr>
        <p:spPr/>
        <p:txBody>
          <a:bodyPr/>
          <a:lstStyle/>
          <a:p>
            <a:fld id="{37C5D616-58D9-4383-B779-2F6B9F396CA5}" type="slidenum">
              <a:rPr lang="de-DE" noProof="0" smtClean="0"/>
              <a:t>28</a:t>
            </a:fld>
            <a:endParaRPr lang="de-DE" noProof="0" dirty="0"/>
          </a:p>
        </p:txBody>
      </p:sp>
      <p:sp>
        <p:nvSpPr>
          <p:cNvPr id="4" name="Textfeld 3">
            <a:extLst>
              <a:ext uri="{FF2B5EF4-FFF2-40B4-BE49-F238E27FC236}">
                <a16:creationId xmlns:a16="http://schemas.microsoft.com/office/drawing/2014/main" id="{E603BD1F-4297-310C-76B0-C9328A561494}"/>
              </a:ext>
            </a:extLst>
          </p:cNvPr>
          <p:cNvSpPr txBox="1"/>
          <p:nvPr/>
        </p:nvSpPr>
        <p:spPr>
          <a:xfrm>
            <a:off x="8137325" y="3681000"/>
            <a:ext cx="3719712" cy="792000"/>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5" name="Textfeld 4">
            <a:extLst>
              <a:ext uri="{FF2B5EF4-FFF2-40B4-BE49-F238E27FC236}">
                <a16:creationId xmlns:a16="http://schemas.microsoft.com/office/drawing/2014/main" id="{28230D9F-7A1B-BC41-F370-5A617E3C647E}"/>
              </a:ext>
            </a:extLst>
          </p:cNvPr>
          <p:cNvSpPr txBox="1"/>
          <p:nvPr/>
        </p:nvSpPr>
        <p:spPr>
          <a:xfrm>
            <a:off x="8137325" y="3429000"/>
            <a:ext cx="3719712" cy="252000"/>
          </a:xfrm>
          <a:prstGeom prst="rect">
            <a:avLst/>
          </a:prstGeom>
          <a:noFill/>
        </p:spPr>
        <p:txBody>
          <a:bodyPr wrap="square" lIns="0" tIns="0" rIns="0" bIns="0" rtlCol="0">
            <a:noAutofit/>
          </a:bodyPr>
          <a:lstStyle/>
          <a:p>
            <a:r>
              <a:rPr lang="de-DE" sz="1180" dirty="0">
                <a:latin typeface="Gordita Medium" pitchFamily="50" charset="0"/>
                <a:cs typeface="Gordita Medium" pitchFamily="50" charset="0"/>
              </a:rPr>
              <a:t>Headline</a:t>
            </a:r>
          </a:p>
        </p:txBody>
      </p:sp>
      <p:sp>
        <p:nvSpPr>
          <p:cNvPr id="12" name="Textfeld 11">
            <a:extLst>
              <a:ext uri="{FF2B5EF4-FFF2-40B4-BE49-F238E27FC236}">
                <a16:creationId xmlns:a16="http://schemas.microsoft.com/office/drawing/2014/main" id="{0D6CAE5C-9813-7CE3-3692-CA7AE14422AA}"/>
              </a:ext>
            </a:extLst>
          </p:cNvPr>
          <p:cNvSpPr txBox="1"/>
          <p:nvPr/>
        </p:nvSpPr>
        <p:spPr>
          <a:xfrm>
            <a:off x="334962" y="271463"/>
            <a:ext cx="11522075" cy="602729"/>
          </a:xfrm>
          <a:prstGeom prst="rect">
            <a:avLst/>
          </a:prstGeom>
          <a:noFill/>
        </p:spPr>
        <p:txBody>
          <a:bodyPr wrap="square" lIns="0" tIns="0" rIns="0" bIns="0" rtlCol="0">
            <a:noAutofit/>
          </a:bodyPr>
          <a:lstStyle/>
          <a:p>
            <a:pPr>
              <a:lnSpc>
                <a:spcPts val="4700"/>
              </a:lnSpc>
            </a:pPr>
            <a:r>
              <a:rPr lang="de-DE" sz="4300" dirty="0"/>
              <a:t>Headline</a:t>
            </a:r>
          </a:p>
        </p:txBody>
      </p:sp>
      <p:sp>
        <p:nvSpPr>
          <p:cNvPr id="15" name="Textplatzhalter 2">
            <a:extLst>
              <a:ext uri="{FF2B5EF4-FFF2-40B4-BE49-F238E27FC236}">
                <a16:creationId xmlns:a16="http://schemas.microsoft.com/office/drawing/2014/main" id="{0BC5316B-D746-31A5-1311-5476ECD8F25D}"/>
              </a:ext>
            </a:extLst>
          </p:cNvPr>
          <p:cNvSpPr txBox="1">
            <a:spLocks/>
          </p:cNvSpPr>
          <p:nvPr/>
        </p:nvSpPr>
        <p:spPr>
          <a:xfrm>
            <a:off x="335360" y="957782"/>
            <a:ext cx="11522076" cy="527002"/>
          </a:xfrm>
          <a:prstGeom prst="rect">
            <a:avLst/>
          </a:prstGeom>
        </p:spPr>
        <p:txBody>
          <a:bodyPr lIns="18000" tIns="0" rIns="0" bIns="0" anchor="t">
            <a:noAutofit/>
          </a:bodyPr>
          <a:lstStyle>
            <a:lvl1pPr marL="0" indent="0" algn="l" defTabSz="914400" rtl="0" eaLnBrk="1" latinLnBrk="0" hangingPunct="1">
              <a:lnSpc>
                <a:spcPct val="100000"/>
              </a:lnSpc>
              <a:spcBef>
                <a:spcPts val="0"/>
              </a:spcBef>
              <a:buFont typeface="Arial" panose="020B0604020202020204" pitchFamily="34" charset="0"/>
              <a:buNone/>
              <a:defRPr sz="19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dirty="0"/>
              <a:t>Subheadline mit nur einer Zeile</a:t>
            </a:r>
          </a:p>
        </p:txBody>
      </p:sp>
      <p:sp>
        <p:nvSpPr>
          <p:cNvPr id="18" name="Textfeld 17">
            <a:extLst>
              <a:ext uri="{FF2B5EF4-FFF2-40B4-BE49-F238E27FC236}">
                <a16:creationId xmlns:a16="http://schemas.microsoft.com/office/drawing/2014/main" id="{ACECC394-E328-425E-6F5F-44B748B5E76D}"/>
              </a:ext>
            </a:extLst>
          </p:cNvPr>
          <p:cNvSpPr txBox="1"/>
          <p:nvPr/>
        </p:nvSpPr>
        <p:spPr>
          <a:xfrm>
            <a:off x="8137325" y="4941168"/>
            <a:ext cx="3719712" cy="792000"/>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19" name="Textfeld 18">
            <a:extLst>
              <a:ext uri="{FF2B5EF4-FFF2-40B4-BE49-F238E27FC236}">
                <a16:creationId xmlns:a16="http://schemas.microsoft.com/office/drawing/2014/main" id="{65037E49-39E0-EDA2-E735-151B3EE7D25A}"/>
              </a:ext>
            </a:extLst>
          </p:cNvPr>
          <p:cNvSpPr txBox="1"/>
          <p:nvPr/>
        </p:nvSpPr>
        <p:spPr>
          <a:xfrm>
            <a:off x="8137325" y="4689168"/>
            <a:ext cx="3719712" cy="252000"/>
          </a:xfrm>
          <a:prstGeom prst="rect">
            <a:avLst/>
          </a:prstGeom>
          <a:noFill/>
        </p:spPr>
        <p:txBody>
          <a:bodyPr wrap="square" lIns="0" tIns="0" rIns="0" bIns="0" rtlCol="0">
            <a:noAutofit/>
          </a:bodyPr>
          <a:lstStyle/>
          <a:p>
            <a:r>
              <a:rPr lang="de-DE" sz="1180" dirty="0">
                <a:latin typeface="Gordita Medium" pitchFamily="50" charset="0"/>
                <a:cs typeface="Gordita Medium" pitchFamily="50" charset="0"/>
              </a:rPr>
              <a:t>Headline</a:t>
            </a:r>
          </a:p>
        </p:txBody>
      </p:sp>
      <p:sp>
        <p:nvSpPr>
          <p:cNvPr id="21" name="Textfeld 20">
            <a:extLst>
              <a:ext uri="{FF2B5EF4-FFF2-40B4-BE49-F238E27FC236}">
                <a16:creationId xmlns:a16="http://schemas.microsoft.com/office/drawing/2014/main" id="{B4B2C20D-5E00-C46A-D797-FAEB43386166}"/>
              </a:ext>
            </a:extLst>
          </p:cNvPr>
          <p:cNvSpPr txBox="1"/>
          <p:nvPr/>
        </p:nvSpPr>
        <p:spPr>
          <a:xfrm>
            <a:off x="8137325" y="2496488"/>
            <a:ext cx="3719712" cy="792000"/>
          </a:xfrm>
          <a:prstGeom prst="rect">
            <a:avLst/>
          </a:prstGeom>
          <a:noFill/>
        </p:spPr>
        <p:txBody>
          <a:bodyPr wrap="square" lIns="0" tIns="0" rIns="0" bIns="0" rtlCol="0">
            <a:noAutofit/>
          </a:bodyPr>
          <a:lstStyle/>
          <a:p>
            <a:pPr>
              <a:lnSpc>
                <a:spcPct val="110000"/>
              </a:lnSpc>
            </a:pPr>
            <a:r>
              <a:rPr lang="de-DE" sz="970" dirty="0"/>
              <a:t>Dies ist ein Beispieltext, der markiert, gelöscht und überschrieben werden kann. Dies ist ein Beispieltext, der markiert, gelöscht und überschrieben werden kann.</a:t>
            </a:r>
          </a:p>
        </p:txBody>
      </p:sp>
      <p:sp>
        <p:nvSpPr>
          <p:cNvPr id="22" name="Textfeld 21">
            <a:extLst>
              <a:ext uri="{FF2B5EF4-FFF2-40B4-BE49-F238E27FC236}">
                <a16:creationId xmlns:a16="http://schemas.microsoft.com/office/drawing/2014/main" id="{62C34EE8-352B-7349-497F-77134BAF9EC5}"/>
              </a:ext>
            </a:extLst>
          </p:cNvPr>
          <p:cNvSpPr txBox="1"/>
          <p:nvPr/>
        </p:nvSpPr>
        <p:spPr>
          <a:xfrm>
            <a:off x="8137325" y="2244488"/>
            <a:ext cx="3719712" cy="252000"/>
          </a:xfrm>
          <a:prstGeom prst="rect">
            <a:avLst/>
          </a:prstGeom>
          <a:noFill/>
        </p:spPr>
        <p:txBody>
          <a:bodyPr wrap="square" lIns="0" tIns="0" rIns="0" bIns="0" rtlCol="0">
            <a:noAutofit/>
          </a:bodyPr>
          <a:lstStyle/>
          <a:p>
            <a:r>
              <a:rPr lang="de-DE" sz="1180" dirty="0">
                <a:latin typeface="Gordita Medium" pitchFamily="50" charset="0"/>
                <a:cs typeface="Gordita Medium" pitchFamily="50" charset="0"/>
              </a:rPr>
              <a:t>Headline</a:t>
            </a:r>
          </a:p>
        </p:txBody>
      </p:sp>
      <p:sp>
        <p:nvSpPr>
          <p:cNvPr id="24" name="Textfeld 23">
            <a:extLst>
              <a:ext uri="{FF2B5EF4-FFF2-40B4-BE49-F238E27FC236}">
                <a16:creationId xmlns:a16="http://schemas.microsoft.com/office/drawing/2014/main" id="{DAD5455B-7B15-5665-9033-DB4012BCE495}"/>
              </a:ext>
            </a:extLst>
          </p:cNvPr>
          <p:cNvSpPr txBox="1"/>
          <p:nvPr/>
        </p:nvSpPr>
        <p:spPr>
          <a:xfrm>
            <a:off x="335360" y="3681000"/>
            <a:ext cx="3719712" cy="792000"/>
          </a:xfrm>
          <a:prstGeom prst="rect">
            <a:avLst/>
          </a:prstGeom>
          <a:noFill/>
        </p:spPr>
        <p:txBody>
          <a:bodyPr wrap="square" lIns="0" tIns="0" rIns="0" bIns="0" rtlCol="0">
            <a:noAutofit/>
          </a:bodyPr>
          <a:lstStyle/>
          <a:p>
            <a:pPr algn="r">
              <a:lnSpc>
                <a:spcPct val="110000"/>
              </a:lnSpc>
            </a:pPr>
            <a:r>
              <a:rPr lang="de-DE" sz="970" dirty="0"/>
              <a:t>Dies ist ein Beispieltext, der markiert, gelöscht und überschrieben werden kann. Dies ist ein Beispieltext, der markiert, gelöscht und überschrieben werden kann.</a:t>
            </a:r>
          </a:p>
        </p:txBody>
      </p:sp>
      <p:sp>
        <p:nvSpPr>
          <p:cNvPr id="25" name="Textfeld 24">
            <a:extLst>
              <a:ext uri="{FF2B5EF4-FFF2-40B4-BE49-F238E27FC236}">
                <a16:creationId xmlns:a16="http://schemas.microsoft.com/office/drawing/2014/main" id="{1BC648DB-A205-93A9-40E4-7D7C1FA4037E}"/>
              </a:ext>
            </a:extLst>
          </p:cNvPr>
          <p:cNvSpPr txBox="1"/>
          <p:nvPr/>
        </p:nvSpPr>
        <p:spPr>
          <a:xfrm>
            <a:off x="335360" y="3429000"/>
            <a:ext cx="3719712" cy="252000"/>
          </a:xfrm>
          <a:prstGeom prst="rect">
            <a:avLst/>
          </a:prstGeom>
          <a:noFill/>
        </p:spPr>
        <p:txBody>
          <a:bodyPr wrap="square" lIns="0" tIns="0" rIns="0" bIns="0" rtlCol="0">
            <a:noAutofit/>
          </a:bodyPr>
          <a:lstStyle/>
          <a:p>
            <a:pPr algn="r"/>
            <a:r>
              <a:rPr lang="de-DE" sz="1180" dirty="0">
                <a:latin typeface="Gordita Medium" pitchFamily="50" charset="0"/>
                <a:cs typeface="Gordita Medium" pitchFamily="50" charset="0"/>
              </a:rPr>
              <a:t>Headline</a:t>
            </a:r>
          </a:p>
        </p:txBody>
      </p:sp>
      <p:sp>
        <p:nvSpPr>
          <p:cNvPr id="27" name="Textfeld 26">
            <a:extLst>
              <a:ext uri="{FF2B5EF4-FFF2-40B4-BE49-F238E27FC236}">
                <a16:creationId xmlns:a16="http://schemas.microsoft.com/office/drawing/2014/main" id="{D521E1E9-A896-4CF1-18EE-CACCFC151291}"/>
              </a:ext>
            </a:extLst>
          </p:cNvPr>
          <p:cNvSpPr txBox="1"/>
          <p:nvPr/>
        </p:nvSpPr>
        <p:spPr>
          <a:xfrm>
            <a:off x="335360" y="4941168"/>
            <a:ext cx="3719712" cy="792000"/>
          </a:xfrm>
          <a:prstGeom prst="rect">
            <a:avLst/>
          </a:prstGeom>
          <a:noFill/>
        </p:spPr>
        <p:txBody>
          <a:bodyPr wrap="square" lIns="0" tIns="0" rIns="0" bIns="0" rtlCol="0">
            <a:noAutofit/>
          </a:bodyPr>
          <a:lstStyle/>
          <a:p>
            <a:pPr algn="r">
              <a:lnSpc>
                <a:spcPct val="110000"/>
              </a:lnSpc>
            </a:pPr>
            <a:r>
              <a:rPr lang="de-DE" sz="970" dirty="0"/>
              <a:t>Dies ist ein Beispieltext, der markiert, gelöscht und überschrieben werden kann. Dies ist ein Beispieltext, der markiert, gelöscht und überschrieben werden kann.</a:t>
            </a:r>
          </a:p>
        </p:txBody>
      </p:sp>
      <p:sp>
        <p:nvSpPr>
          <p:cNvPr id="28" name="Textfeld 27">
            <a:extLst>
              <a:ext uri="{FF2B5EF4-FFF2-40B4-BE49-F238E27FC236}">
                <a16:creationId xmlns:a16="http://schemas.microsoft.com/office/drawing/2014/main" id="{72EC991F-AB01-6843-D5A9-955D78AEA27A}"/>
              </a:ext>
            </a:extLst>
          </p:cNvPr>
          <p:cNvSpPr txBox="1"/>
          <p:nvPr/>
        </p:nvSpPr>
        <p:spPr>
          <a:xfrm>
            <a:off x="335360" y="4689168"/>
            <a:ext cx="3719712" cy="252000"/>
          </a:xfrm>
          <a:prstGeom prst="rect">
            <a:avLst/>
          </a:prstGeom>
          <a:noFill/>
        </p:spPr>
        <p:txBody>
          <a:bodyPr wrap="square" lIns="0" tIns="0" rIns="0" bIns="0" rtlCol="0">
            <a:noAutofit/>
          </a:bodyPr>
          <a:lstStyle/>
          <a:p>
            <a:pPr algn="r"/>
            <a:r>
              <a:rPr lang="de-DE" sz="1180" dirty="0">
                <a:latin typeface="Gordita Medium" pitchFamily="50" charset="0"/>
                <a:cs typeface="Gordita Medium" pitchFamily="50" charset="0"/>
              </a:rPr>
              <a:t>Headline</a:t>
            </a:r>
          </a:p>
        </p:txBody>
      </p:sp>
      <p:sp>
        <p:nvSpPr>
          <p:cNvPr id="31" name="Textfeld 30">
            <a:extLst>
              <a:ext uri="{FF2B5EF4-FFF2-40B4-BE49-F238E27FC236}">
                <a16:creationId xmlns:a16="http://schemas.microsoft.com/office/drawing/2014/main" id="{F63F61DE-1AD2-288C-C9EA-D128FE05A0FD}"/>
              </a:ext>
            </a:extLst>
          </p:cNvPr>
          <p:cNvSpPr txBox="1"/>
          <p:nvPr/>
        </p:nvSpPr>
        <p:spPr>
          <a:xfrm>
            <a:off x="335360" y="2496488"/>
            <a:ext cx="3719712" cy="792000"/>
          </a:xfrm>
          <a:prstGeom prst="rect">
            <a:avLst/>
          </a:prstGeom>
          <a:noFill/>
        </p:spPr>
        <p:txBody>
          <a:bodyPr wrap="square" lIns="0" tIns="0" rIns="0" bIns="0" rtlCol="0">
            <a:noAutofit/>
          </a:bodyPr>
          <a:lstStyle/>
          <a:p>
            <a:pPr algn="r">
              <a:lnSpc>
                <a:spcPct val="110000"/>
              </a:lnSpc>
            </a:pPr>
            <a:r>
              <a:rPr lang="de-DE" sz="970" dirty="0"/>
              <a:t>Dies ist ein Beispieltext, der markiert, gelöscht und überschrieben werden kann. Dies ist ein Beispieltext, der markiert, gelöscht und überschrieben werden kann.</a:t>
            </a:r>
          </a:p>
        </p:txBody>
      </p:sp>
      <p:sp>
        <p:nvSpPr>
          <p:cNvPr id="33" name="Textfeld 32">
            <a:extLst>
              <a:ext uri="{FF2B5EF4-FFF2-40B4-BE49-F238E27FC236}">
                <a16:creationId xmlns:a16="http://schemas.microsoft.com/office/drawing/2014/main" id="{B84BE4ED-E869-A182-1168-A87252783246}"/>
              </a:ext>
            </a:extLst>
          </p:cNvPr>
          <p:cNvSpPr txBox="1"/>
          <p:nvPr/>
        </p:nvSpPr>
        <p:spPr>
          <a:xfrm>
            <a:off x="335360" y="2244488"/>
            <a:ext cx="3719712" cy="252000"/>
          </a:xfrm>
          <a:prstGeom prst="rect">
            <a:avLst/>
          </a:prstGeom>
          <a:noFill/>
        </p:spPr>
        <p:txBody>
          <a:bodyPr wrap="square" lIns="0" tIns="0" rIns="0" bIns="0" rtlCol="0">
            <a:noAutofit/>
          </a:bodyPr>
          <a:lstStyle/>
          <a:p>
            <a:pPr algn="r"/>
            <a:r>
              <a:rPr lang="de-DE" sz="1180" dirty="0">
                <a:latin typeface="Gordita Medium" pitchFamily="50" charset="0"/>
                <a:cs typeface="Gordita Medium" pitchFamily="50" charset="0"/>
              </a:rPr>
              <a:t>Headline</a:t>
            </a:r>
          </a:p>
        </p:txBody>
      </p:sp>
      <p:sp>
        <p:nvSpPr>
          <p:cNvPr id="48" name="Ellipse 47">
            <a:extLst>
              <a:ext uri="{FF2B5EF4-FFF2-40B4-BE49-F238E27FC236}">
                <a16:creationId xmlns:a16="http://schemas.microsoft.com/office/drawing/2014/main" id="{20F60BA6-6DB1-A589-838C-AA9E08676F18}"/>
              </a:ext>
            </a:extLst>
          </p:cNvPr>
          <p:cNvSpPr>
            <a:spLocks noChangeAspect="1"/>
          </p:cNvSpPr>
          <p:nvPr/>
        </p:nvSpPr>
        <p:spPr>
          <a:xfrm>
            <a:off x="4601999" y="2515689"/>
            <a:ext cx="2988000" cy="2988000"/>
          </a:xfrm>
          <a:prstGeom prst="ellipse">
            <a:avLst/>
          </a:prstGeom>
          <a:noFill/>
          <a:ln w="12382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endParaRPr lang="de-DE" sz="1180" dirty="0" err="1"/>
          </a:p>
        </p:txBody>
      </p:sp>
      <p:grpSp>
        <p:nvGrpSpPr>
          <p:cNvPr id="50" name="Gruppieren 49">
            <a:extLst>
              <a:ext uri="{FF2B5EF4-FFF2-40B4-BE49-F238E27FC236}">
                <a16:creationId xmlns:a16="http://schemas.microsoft.com/office/drawing/2014/main" id="{16974DC8-22DB-9DAC-B694-002AF1A3396D}"/>
              </a:ext>
            </a:extLst>
          </p:cNvPr>
          <p:cNvGrpSpPr>
            <a:grpSpLocks noChangeAspect="1"/>
          </p:cNvGrpSpPr>
          <p:nvPr/>
        </p:nvGrpSpPr>
        <p:grpSpPr>
          <a:xfrm>
            <a:off x="4259999" y="3580877"/>
            <a:ext cx="684000" cy="684000"/>
            <a:chOff x="540343" y="2355986"/>
            <a:chExt cx="648000" cy="648000"/>
          </a:xfrm>
        </p:grpSpPr>
        <p:sp>
          <p:nvSpPr>
            <p:cNvPr id="51" name="Ellipse 50">
              <a:extLst>
                <a:ext uri="{FF2B5EF4-FFF2-40B4-BE49-F238E27FC236}">
                  <a16:creationId xmlns:a16="http://schemas.microsoft.com/office/drawing/2014/main" id="{731A6D22-AC7F-0A2F-8620-2373330692BE}"/>
                </a:ext>
              </a:extLst>
            </p:cNvPr>
            <p:cNvSpPr/>
            <p:nvPr/>
          </p:nvSpPr>
          <p:spPr>
            <a:xfrm>
              <a:off x="540343"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53" name="Grafik 52">
              <a:extLst>
                <a:ext uri="{FF2B5EF4-FFF2-40B4-BE49-F238E27FC236}">
                  <a16:creationId xmlns:a16="http://schemas.microsoft.com/office/drawing/2014/main" id="{C90945AD-0BD5-A9B2-3891-08D817C31216}"/>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42774" y="2460911"/>
              <a:ext cx="438150" cy="438150"/>
            </a:xfrm>
            <a:prstGeom prst="rect">
              <a:avLst/>
            </a:prstGeom>
          </p:spPr>
        </p:pic>
      </p:grpSp>
      <p:grpSp>
        <p:nvGrpSpPr>
          <p:cNvPr id="54" name="Gruppieren 53">
            <a:extLst>
              <a:ext uri="{FF2B5EF4-FFF2-40B4-BE49-F238E27FC236}">
                <a16:creationId xmlns:a16="http://schemas.microsoft.com/office/drawing/2014/main" id="{125589AA-8757-D77E-7605-61535E799142}"/>
              </a:ext>
            </a:extLst>
          </p:cNvPr>
          <p:cNvGrpSpPr>
            <a:grpSpLocks noChangeAspect="1"/>
          </p:cNvGrpSpPr>
          <p:nvPr/>
        </p:nvGrpSpPr>
        <p:grpSpPr>
          <a:xfrm>
            <a:off x="4781751" y="2342065"/>
            <a:ext cx="684000" cy="684000"/>
            <a:chOff x="6439119" y="2355986"/>
            <a:chExt cx="648000" cy="648000"/>
          </a:xfrm>
        </p:grpSpPr>
        <p:sp>
          <p:nvSpPr>
            <p:cNvPr id="55" name="Ellipse 54">
              <a:extLst>
                <a:ext uri="{FF2B5EF4-FFF2-40B4-BE49-F238E27FC236}">
                  <a16:creationId xmlns:a16="http://schemas.microsoft.com/office/drawing/2014/main" id="{B0C93EFE-1E1F-44FB-C53D-BEBEA20F7045}"/>
                </a:ext>
              </a:extLst>
            </p:cNvPr>
            <p:cNvSpPr/>
            <p:nvPr/>
          </p:nvSpPr>
          <p:spPr>
            <a:xfrm>
              <a:off x="6439119"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56" name="Grafik 55">
              <a:extLst>
                <a:ext uri="{FF2B5EF4-FFF2-40B4-BE49-F238E27FC236}">
                  <a16:creationId xmlns:a16="http://schemas.microsoft.com/office/drawing/2014/main" id="{CF02BB95-6539-8FE2-55C4-51C5CFF42E66}"/>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6601081" y="2460911"/>
              <a:ext cx="319087" cy="438150"/>
            </a:xfrm>
            <a:prstGeom prst="rect">
              <a:avLst/>
            </a:prstGeom>
          </p:spPr>
        </p:pic>
      </p:grpSp>
      <p:grpSp>
        <p:nvGrpSpPr>
          <p:cNvPr id="57" name="Gruppieren 56">
            <a:extLst>
              <a:ext uri="{FF2B5EF4-FFF2-40B4-BE49-F238E27FC236}">
                <a16:creationId xmlns:a16="http://schemas.microsoft.com/office/drawing/2014/main" id="{9451301B-6B44-525B-4528-FE6E4BCA0683}"/>
              </a:ext>
            </a:extLst>
          </p:cNvPr>
          <p:cNvGrpSpPr>
            <a:grpSpLocks noChangeAspect="1"/>
          </p:cNvGrpSpPr>
          <p:nvPr/>
        </p:nvGrpSpPr>
        <p:grpSpPr>
          <a:xfrm>
            <a:off x="6726646" y="2342065"/>
            <a:ext cx="684000" cy="684000"/>
            <a:chOff x="3460392" y="2355986"/>
            <a:chExt cx="648000" cy="648000"/>
          </a:xfrm>
        </p:grpSpPr>
        <p:sp>
          <p:nvSpPr>
            <p:cNvPr id="58" name="Ellipse 57">
              <a:extLst>
                <a:ext uri="{FF2B5EF4-FFF2-40B4-BE49-F238E27FC236}">
                  <a16:creationId xmlns:a16="http://schemas.microsoft.com/office/drawing/2014/main" id="{935B6FA3-A6E1-1EEF-9B17-2757BABEEEF4}"/>
                </a:ext>
              </a:extLst>
            </p:cNvPr>
            <p:cNvSpPr/>
            <p:nvPr/>
          </p:nvSpPr>
          <p:spPr>
            <a:xfrm>
              <a:off x="3460392"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59" name="Grafik 58">
              <a:extLst>
                <a:ext uri="{FF2B5EF4-FFF2-40B4-BE49-F238E27FC236}">
                  <a16:creationId xmlns:a16="http://schemas.microsoft.com/office/drawing/2014/main" id="{8D41BAD7-8D72-2121-CF12-B6B404AA1291}"/>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3562823" y="2533936"/>
              <a:ext cx="438150" cy="292100"/>
            </a:xfrm>
            <a:prstGeom prst="rect">
              <a:avLst/>
            </a:prstGeom>
          </p:spPr>
        </p:pic>
      </p:grpSp>
      <p:grpSp>
        <p:nvGrpSpPr>
          <p:cNvPr id="60" name="Gruppieren 59">
            <a:extLst>
              <a:ext uri="{FF2B5EF4-FFF2-40B4-BE49-F238E27FC236}">
                <a16:creationId xmlns:a16="http://schemas.microsoft.com/office/drawing/2014/main" id="{F16E00C9-CC0C-91D8-B770-297069D5BECB}"/>
              </a:ext>
            </a:extLst>
          </p:cNvPr>
          <p:cNvGrpSpPr>
            <a:grpSpLocks noChangeAspect="1"/>
          </p:cNvGrpSpPr>
          <p:nvPr/>
        </p:nvGrpSpPr>
        <p:grpSpPr>
          <a:xfrm>
            <a:off x="7248003" y="3576589"/>
            <a:ext cx="684000" cy="684000"/>
            <a:chOff x="9364058" y="2355986"/>
            <a:chExt cx="648000" cy="648000"/>
          </a:xfrm>
        </p:grpSpPr>
        <p:sp>
          <p:nvSpPr>
            <p:cNvPr id="61" name="Ellipse 60">
              <a:extLst>
                <a:ext uri="{FF2B5EF4-FFF2-40B4-BE49-F238E27FC236}">
                  <a16:creationId xmlns:a16="http://schemas.microsoft.com/office/drawing/2014/main" id="{2D4E937F-C094-FC3C-CDA3-394BE79033D1}"/>
                </a:ext>
              </a:extLst>
            </p:cNvPr>
            <p:cNvSpPr/>
            <p:nvPr/>
          </p:nvSpPr>
          <p:spPr>
            <a:xfrm>
              <a:off x="9364058"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62" name="Grafik 61">
              <a:extLst>
                <a:ext uri="{FF2B5EF4-FFF2-40B4-BE49-F238E27FC236}">
                  <a16:creationId xmlns:a16="http://schemas.microsoft.com/office/drawing/2014/main" id="{90B1A32D-FE73-F47D-F466-1AA157A6BE53}"/>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9543562" y="2460911"/>
              <a:ext cx="288992" cy="438150"/>
            </a:xfrm>
            <a:prstGeom prst="rect">
              <a:avLst/>
            </a:prstGeom>
          </p:spPr>
        </p:pic>
      </p:grpSp>
      <p:grpSp>
        <p:nvGrpSpPr>
          <p:cNvPr id="63" name="Gruppieren 62">
            <a:extLst>
              <a:ext uri="{FF2B5EF4-FFF2-40B4-BE49-F238E27FC236}">
                <a16:creationId xmlns:a16="http://schemas.microsoft.com/office/drawing/2014/main" id="{5EEFE092-E8DB-DC11-E13B-1BCE6FEE51CD}"/>
              </a:ext>
            </a:extLst>
          </p:cNvPr>
          <p:cNvGrpSpPr>
            <a:grpSpLocks noChangeAspect="1"/>
          </p:cNvGrpSpPr>
          <p:nvPr/>
        </p:nvGrpSpPr>
        <p:grpSpPr>
          <a:xfrm>
            <a:off x="4781751" y="4987600"/>
            <a:ext cx="684000" cy="684000"/>
            <a:chOff x="540343" y="2355986"/>
            <a:chExt cx="648000" cy="648000"/>
          </a:xfrm>
        </p:grpSpPr>
        <p:sp>
          <p:nvSpPr>
            <p:cNvPr id="64" name="Ellipse 63">
              <a:extLst>
                <a:ext uri="{FF2B5EF4-FFF2-40B4-BE49-F238E27FC236}">
                  <a16:creationId xmlns:a16="http://schemas.microsoft.com/office/drawing/2014/main" id="{4C6D70B2-B910-9129-7AE5-519F34F3E651}"/>
                </a:ext>
              </a:extLst>
            </p:cNvPr>
            <p:cNvSpPr/>
            <p:nvPr/>
          </p:nvSpPr>
          <p:spPr>
            <a:xfrm>
              <a:off x="540343"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65" name="Grafik 64">
              <a:extLst>
                <a:ext uri="{FF2B5EF4-FFF2-40B4-BE49-F238E27FC236}">
                  <a16:creationId xmlns:a16="http://schemas.microsoft.com/office/drawing/2014/main" id="{3D84FF7E-97DA-4C16-D092-6BBF2E898EA4}"/>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642774" y="2460911"/>
              <a:ext cx="438150" cy="438150"/>
            </a:xfrm>
            <a:prstGeom prst="rect">
              <a:avLst/>
            </a:prstGeom>
          </p:spPr>
        </p:pic>
      </p:grpSp>
      <p:grpSp>
        <p:nvGrpSpPr>
          <p:cNvPr id="66" name="Gruppieren 65">
            <a:extLst>
              <a:ext uri="{FF2B5EF4-FFF2-40B4-BE49-F238E27FC236}">
                <a16:creationId xmlns:a16="http://schemas.microsoft.com/office/drawing/2014/main" id="{EFA3FED3-20D9-66CF-CB33-1537A2A9FC59}"/>
              </a:ext>
            </a:extLst>
          </p:cNvPr>
          <p:cNvGrpSpPr>
            <a:grpSpLocks noChangeAspect="1"/>
          </p:cNvGrpSpPr>
          <p:nvPr/>
        </p:nvGrpSpPr>
        <p:grpSpPr>
          <a:xfrm>
            <a:off x="6724014" y="4987600"/>
            <a:ext cx="684000" cy="684000"/>
            <a:chOff x="6439119" y="2355986"/>
            <a:chExt cx="648000" cy="648000"/>
          </a:xfrm>
        </p:grpSpPr>
        <p:sp>
          <p:nvSpPr>
            <p:cNvPr id="67" name="Ellipse 66">
              <a:extLst>
                <a:ext uri="{FF2B5EF4-FFF2-40B4-BE49-F238E27FC236}">
                  <a16:creationId xmlns:a16="http://schemas.microsoft.com/office/drawing/2014/main" id="{6ECB0D3D-C893-221F-3241-97B8A5034BE4}"/>
                </a:ext>
              </a:extLst>
            </p:cNvPr>
            <p:cNvSpPr/>
            <p:nvPr/>
          </p:nvSpPr>
          <p:spPr>
            <a:xfrm>
              <a:off x="6439119" y="2355986"/>
              <a:ext cx="648000" cy="648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68" name="Grafik 67">
              <a:extLst>
                <a:ext uri="{FF2B5EF4-FFF2-40B4-BE49-F238E27FC236}">
                  <a16:creationId xmlns:a16="http://schemas.microsoft.com/office/drawing/2014/main" id="{415BFFDF-0091-50D4-B8A9-E7EB7CCCE201}"/>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6601081" y="2460911"/>
              <a:ext cx="319087" cy="438150"/>
            </a:xfrm>
            <a:prstGeom prst="rect">
              <a:avLst/>
            </a:prstGeom>
          </p:spPr>
        </p:pic>
      </p:grpSp>
    </p:spTree>
    <p:extLst>
      <p:ext uri="{BB962C8B-B14F-4D97-AF65-F5344CB8AC3E}">
        <p14:creationId xmlns:p14="http://schemas.microsoft.com/office/powerpoint/2010/main" val="19657757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52816C6-190A-D721-CE8F-78659E905127}"/>
            </a:ext>
          </a:extLst>
        </p:cNvPr>
        <p:cNvGrpSpPr/>
        <p:nvPr/>
      </p:nvGrpSpPr>
      <p:grpSpPr>
        <a:xfrm>
          <a:off x="0" y="0"/>
          <a:ext cx="0" cy="0"/>
          <a:chOff x="0" y="0"/>
          <a:chExt cx="0" cy="0"/>
        </a:xfrm>
      </p:grpSpPr>
      <p:graphicFrame>
        <p:nvGraphicFramePr>
          <p:cNvPr id="7" name="Tabelle 6">
            <a:extLst>
              <a:ext uri="{FF2B5EF4-FFF2-40B4-BE49-F238E27FC236}">
                <a16:creationId xmlns:a16="http://schemas.microsoft.com/office/drawing/2014/main" id="{A93CD023-1754-1597-A328-7C48CF3654A5}"/>
              </a:ext>
            </a:extLst>
          </p:cNvPr>
          <p:cNvGraphicFramePr>
            <a:graphicFrameLocks noGrp="1"/>
          </p:cNvGraphicFramePr>
          <p:nvPr>
            <p:extLst>
              <p:ext uri="{D42A27DB-BD31-4B8C-83A1-F6EECF244321}">
                <p14:modId xmlns:p14="http://schemas.microsoft.com/office/powerpoint/2010/main" val="554975239"/>
              </p:ext>
            </p:extLst>
          </p:nvPr>
        </p:nvGraphicFramePr>
        <p:xfrm>
          <a:off x="1271464" y="1628800"/>
          <a:ext cx="6552728" cy="3960439"/>
        </p:xfrm>
        <a:graphic>
          <a:graphicData uri="http://schemas.openxmlformats.org/drawingml/2006/table">
            <a:tbl>
              <a:tblPr>
                <a:tableStyleId>{5C22544A-7EE6-4342-B048-85BDC9FD1C3A}</a:tableStyleId>
              </a:tblPr>
              <a:tblGrid>
                <a:gridCol w="6552728">
                  <a:extLst>
                    <a:ext uri="{9D8B030D-6E8A-4147-A177-3AD203B41FA5}">
                      <a16:colId xmlns:a16="http://schemas.microsoft.com/office/drawing/2014/main" val="2674865905"/>
                    </a:ext>
                  </a:extLst>
                </a:gridCol>
              </a:tblGrid>
              <a:tr h="565777">
                <a:tc>
                  <a:txBody>
                    <a:bodyPr/>
                    <a:lstStyle/>
                    <a:p>
                      <a:endParaRPr lang="de-DE"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480783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3514970"/>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1480558"/>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415224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85627213"/>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515509"/>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7560810"/>
                  </a:ext>
                </a:extLst>
              </a:tr>
            </a:tbl>
          </a:graphicData>
        </a:graphic>
      </p:graphicFrame>
      <p:sp>
        <p:nvSpPr>
          <p:cNvPr id="2" name="Fußzeilenplatzhalter 1">
            <a:extLst>
              <a:ext uri="{FF2B5EF4-FFF2-40B4-BE49-F238E27FC236}">
                <a16:creationId xmlns:a16="http://schemas.microsoft.com/office/drawing/2014/main" id="{64CE330C-52A6-A346-90CA-01F3725CC2E7}"/>
              </a:ext>
            </a:extLst>
          </p:cNvPr>
          <p:cNvSpPr>
            <a:spLocks noGrp="1"/>
          </p:cNvSpPr>
          <p:nvPr>
            <p:ph type="ftr" sz="quarter" idx="11"/>
          </p:nvPr>
        </p:nvSpPr>
        <p:spPr/>
        <p:txBody>
          <a:bodyPr/>
          <a:lstStyle/>
          <a:p>
            <a:r>
              <a:rPr lang="de-DE" noProof="0"/>
              <a:t>Fußzeile bearbeiten über Menü &gt; Einfügen &gt; Kopf- und Fußzeile</a:t>
            </a:r>
            <a:endParaRPr lang="de-DE" noProof="0" dirty="0"/>
          </a:p>
        </p:txBody>
      </p:sp>
      <p:sp>
        <p:nvSpPr>
          <p:cNvPr id="3" name="Foliennummernplatzhalter 2">
            <a:extLst>
              <a:ext uri="{FF2B5EF4-FFF2-40B4-BE49-F238E27FC236}">
                <a16:creationId xmlns:a16="http://schemas.microsoft.com/office/drawing/2014/main" id="{774CCCDD-1D4B-D4AF-62B0-66A04E9E9A75}"/>
              </a:ext>
            </a:extLst>
          </p:cNvPr>
          <p:cNvSpPr>
            <a:spLocks noGrp="1"/>
          </p:cNvSpPr>
          <p:nvPr>
            <p:ph type="sldNum" sz="quarter" idx="12"/>
          </p:nvPr>
        </p:nvSpPr>
        <p:spPr/>
        <p:txBody>
          <a:bodyPr/>
          <a:lstStyle/>
          <a:p>
            <a:fld id="{37C5D616-58D9-4383-B779-2F6B9F396CA5}" type="slidenum">
              <a:rPr lang="de-DE" noProof="0" smtClean="0"/>
              <a:t>29</a:t>
            </a:fld>
            <a:endParaRPr lang="de-DE" noProof="0" dirty="0"/>
          </a:p>
        </p:txBody>
      </p:sp>
      <p:sp>
        <p:nvSpPr>
          <p:cNvPr id="4" name="Textplatzhalter 3">
            <a:extLst>
              <a:ext uri="{FF2B5EF4-FFF2-40B4-BE49-F238E27FC236}">
                <a16:creationId xmlns:a16="http://schemas.microsoft.com/office/drawing/2014/main" id="{AFBA50CC-6731-9DC9-39ED-0AE129572219}"/>
              </a:ext>
            </a:extLst>
          </p:cNvPr>
          <p:cNvSpPr>
            <a:spLocks noGrp="1"/>
          </p:cNvSpPr>
          <p:nvPr>
            <p:ph type="body" sz="quarter" idx="13"/>
          </p:nvPr>
        </p:nvSpPr>
        <p:spPr/>
        <p:txBody>
          <a:bodyPr/>
          <a:lstStyle/>
          <a:p>
            <a:r>
              <a:rPr lang="de-DE" dirty="0"/>
              <a:t>Inhaltsverzeichnis</a:t>
            </a:r>
          </a:p>
        </p:txBody>
      </p:sp>
      <p:sp>
        <p:nvSpPr>
          <p:cNvPr id="5" name="Bildplatzhalter 4">
            <a:extLst>
              <a:ext uri="{FF2B5EF4-FFF2-40B4-BE49-F238E27FC236}">
                <a16:creationId xmlns:a16="http://schemas.microsoft.com/office/drawing/2014/main" id="{791C96D3-8F6D-106D-2FBA-00DC230AB6FC}"/>
              </a:ext>
            </a:extLst>
          </p:cNvPr>
          <p:cNvSpPr>
            <a:spLocks noGrp="1"/>
          </p:cNvSpPr>
          <p:nvPr>
            <p:ph type="pic" sz="quarter" idx="10"/>
          </p:nvPr>
        </p:nvSpPr>
        <p:spPr/>
        <p:txBody>
          <a:bodyPr/>
          <a:lstStyle/>
          <a:p>
            <a:endParaRPr lang="de-DE"/>
          </a:p>
        </p:txBody>
      </p:sp>
      <p:sp>
        <p:nvSpPr>
          <p:cNvPr id="6" name="Textplatzhalter 5">
            <a:extLst>
              <a:ext uri="{FF2B5EF4-FFF2-40B4-BE49-F238E27FC236}">
                <a16:creationId xmlns:a16="http://schemas.microsoft.com/office/drawing/2014/main" id="{9AEAC53C-7DFF-5085-18CF-B542B9CEDACD}"/>
              </a:ext>
            </a:extLst>
          </p:cNvPr>
          <p:cNvSpPr>
            <a:spLocks noGrp="1"/>
          </p:cNvSpPr>
          <p:nvPr>
            <p:ph type="body" sz="quarter" idx="14"/>
          </p:nvPr>
        </p:nvSpPr>
        <p:spPr>
          <a:xfrm>
            <a:off x="1295398" y="1783080"/>
            <a:ext cx="6552727" cy="3302104"/>
          </a:xfrm>
        </p:spPr>
        <p:txBody>
          <a:bodyPr/>
          <a:lstStyle/>
          <a:p>
            <a:pPr>
              <a:spcAft>
                <a:spcPts val="2000"/>
              </a:spcAft>
            </a:pPr>
            <a:r>
              <a:rPr lang="de-DE" dirty="0"/>
              <a:t>Vorwort</a:t>
            </a:r>
          </a:p>
          <a:p>
            <a:pPr>
              <a:spcAft>
                <a:spcPts val="2000"/>
              </a:spcAft>
            </a:pPr>
            <a:r>
              <a:rPr lang="de-DE" dirty="0"/>
              <a:t>Einleitung</a:t>
            </a:r>
          </a:p>
          <a:p>
            <a:pPr>
              <a:spcAft>
                <a:spcPts val="2000"/>
              </a:spcAft>
            </a:pPr>
            <a:r>
              <a:rPr lang="de-DE" dirty="0"/>
              <a:t>Übersicht der Geschäftsfelder</a:t>
            </a:r>
          </a:p>
          <a:p>
            <a:pPr>
              <a:spcAft>
                <a:spcPts val="2000"/>
              </a:spcAft>
            </a:pPr>
            <a:r>
              <a:rPr lang="de-DE" dirty="0"/>
              <a:t>Über uns</a:t>
            </a:r>
          </a:p>
          <a:p>
            <a:pPr>
              <a:spcAft>
                <a:spcPts val="2000"/>
              </a:spcAft>
            </a:pPr>
            <a:r>
              <a:rPr lang="de-DE" dirty="0">
                <a:solidFill>
                  <a:schemeClr val="accent1"/>
                </a:solidFill>
              </a:rPr>
              <a:t>Investitionsrechnung</a:t>
            </a:r>
          </a:p>
          <a:p>
            <a:pPr>
              <a:spcAft>
                <a:spcPts val="2000"/>
              </a:spcAft>
            </a:pPr>
            <a:r>
              <a:rPr lang="de-DE" dirty="0"/>
              <a:t>Ausblick (ggf. hintere Tabellenzeilen bearbeiten)</a:t>
            </a:r>
          </a:p>
        </p:txBody>
      </p:sp>
    </p:spTree>
    <p:extLst>
      <p:ext uri="{BB962C8B-B14F-4D97-AF65-F5344CB8AC3E}">
        <p14:creationId xmlns:p14="http://schemas.microsoft.com/office/powerpoint/2010/main" val="20475935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B0EB1E9-BFF8-D209-0534-F2934AECAAE7}"/>
            </a:ext>
          </a:extLst>
        </p:cNvPr>
        <p:cNvGrpSpPr/>
        <p:nvPr/>
      </p:nvGrpSpPr>
      <p:grpSpPr>
        <a:xfrm>
          <a:off x="0" y="0"/>
          <a:ext cx="0" cy="0"/>
          <a:chOff x="0" y="0"/>
          <a:chExt cx="0" cy="0"/>
        </a:xfrm>
      </p:grpSpPr>
      <p:grpSp>
        <p:nvGrpSpPr>
          <p:cNvPr id="10" name="Gruppieren 9">
            <a:extLst>
              <a:ext uri="{FF2B5EF4-FFF2-40B4-BE49-F238E27FC236}">
                <a16:creationId xmlns:a16="http://schemas.microsoft.com/office/drawing/2014/main" id="{4BE7579A-6EF6-D054-18C2-769864EB6A89}"/>
              </a:ext>
            </a:extLst>
          </p:cNvPr>
          <p:cNvGrpSpPr/>
          <p:nvPr/>
        </p:nvGrpSpPr>
        <p:grpSpPr>
          <a:xfrm>
            <a:off x="0" y="0"/>
            <a:ext cx="12192000" cy="6858000"/>
            <a:chOff x="0" y="0"/>
            <a:chExt cx="12192000" cy="6858000"/>
          </a:xfrm>
        </p:grpSpPr>
        <p:sp>
          <p:nvSpPr>
            <p:cNvPr id="9" name="Rechteck 8">
              <a:extLst>
                <a:ext uri="{FF2B5EF4-FFF2-40B4-BE49-F238E27FC236}">
                  <a16:creationId xmlns:a16="http://schemas.microsoft.com/office/drawing/2014/main" id="{8C07D3E3-EBF6-2D1E-12C1-45ADA33188F2}"/>
                </a:ext>
              </a:extLst>
            </p:cNvPr>
            <p:cNvSpPr/>
            <p:nvPr/>
          </p:nvSpPr>
          <p:spPr>
            <a:xfrm>
              <a:off x="0" y="0"/>
              <a:ext cx="12192000" cy="171469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Grafik 7" descr="Ein Bild, das Grün, Design, Typografie enthält.&#10;&#10;KI-generierte Inhalte können fehlerhaft sein.">
              <a:extLst>
                <a:ext uri="{FF2B5EF4-FFF2-40B4-BE49-F238E27FC236}">
                  <a16:creationId xmlns:a16="http://schemas.microsoft.com/office/drawing/2014/main" id="{5143C1A4-51C3-3205-5BF8-045C07F9398A}"/>
                </a:ext>
              </a:extLst>
            </p:cNvPr>
            <p:cNvPicPr>
              <a:picLocks noChangeAspect="1"/>
            </p:cNvPicPr>
            <p:nvPr/>
          </p:nvPicPr>
          <p:blipFill>
            <a:blip r:embed="rId2">
              <a:extLst>
                <a:ext uri="{28A0092B-C50C-407E-A947-70E740481C1C}">
                  <a14:useLocalDpi xmlns:a14="http://schemas.microsoft.com/office/drawing/2010/main" val="0"/>
                </a:ext>
              </a:extLst>
            </a:blip>
            <a:srcRect b="19151"/>
            <a:stretch>
              <a:fillRect/>
            </a:stretch>
          </p:blipFill>
          <p:spPr>
            <a:xfrm>
              <a:off x="0" y="1313384"/>
              <a:ext cx="12192000" cy="5544616"/>
            </a:xfrm>
            <a:prstGeom prst="rect">
              <a:avLst/>
            </a:prstGeom>
          </p:spPr>
        </p:pic>
      </p:grpSp>
      <p:graphicFrame>
        <p:nvGraphicFramePr>
          <p:cNvPr id="7" name="Tabelle 6">
            <a:extLst>
              <a:ext uri="{FF2B5EF4-FFF2-40B4-BE49-F238E27FC236}">
                <a16:creationId xmlns:a16="http://schemas.microsoft.com/office/drawing/2014/main" id="{B2F7B0C8-8269-E107-A835-714D9895E628}"/>
              </a:ext>
            </a:extLst>
          </p:cNvPr>
          <p:cNvGraphicFramePr>
            <a:graphicFrameLocks noGrp="1"/>
          </p:cNvGraphicFramePr>
          <p:nvPr>
            <p:extLst>
              <p:ext uri="{D42A27DB-BD31-4B8C-83A1-F6EECF244321}">
                <p14:modId xmlns:p14="http://schemas.microsoft.com/office/powerpoint/2010/main" val="2805885220"/>
              </p:ext>
            </p:extLst>
          </p:nvPr>
        </p:nvGraphicFramePr>
        <p:xfrm>
          <a:off x="1271464" y="1628800"/>
          <a:ext cx="9625138" cy="3960439"/>
        </p:xfrm>
        <a:graphic>
          <a:graphicData uri="http://schemas.openxmlformats.org/drawingml/2006/table">
            <a:tbl>
              <a:tblPr>
                <a:tableStyleId>{5C22544A-7EE6-4342-B048-85BDC9FD1C3A}</a:tableStyleId>
              </a:tblPr>
              <a:tblGrid>
                <a:gridCol w="9625138">
                  <a:extLst>
                    <a:ext uri="{9D8B030D-6E8A-4147-A177-3AD203B41FA5}">
                      <a16:colId xmlns:a16="http://schemas.microsoft.com/office/drawing/2014/main" val="2674865905"/>
                    </a:ext>
                  </a:extLst>
                </a:gridCol>
              </a:tblGrid>
              <a:tr h="565777">
                <a:tc>
                  <a:txBody>
                    <a:bodyPr/>
                    <a:lstStyle/>
                    <a:p>
                      <a:endParaRPr lang="de-DE"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480783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3514970"/>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1480558"/>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415224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85627213"/>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515509"/>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1570319"/>
                  </a:ext>
                </a:extLst>
              </a:tr>
            </a:tbl>
          </a:graphicData>
        </a:graphic>
      </p:graphicFrame>
      <p:sp>
        <p:nvSpPr>
          <p:cNvPr id="4" name="Textplatzhalter 3">
            <a:extLst>
              <a:ext uri="{FF2B5EF4-FFF2-40B4-BE49-F238E27FC236}">
                <a16:creationId xmlns:a16="http://schemas.microsoft.com/office/drawing/2014/main" id="{AECB75F8-CA06-5A3C-B016-119599CA12B9}"/>
              </a:ext>
            </a:extLst>
          </p:cNvPr>
          <p:cNvSpPr>
            <a:spLocks noGrp="1"/>
          </p:cNvSpPr>
          <p:nvPr>
            <p:ph type="body" sz="quarter" idx="13"/>
          </p:nvPr>
        </p:nvSpPr>
        <p:spPr/>
        <p:txBody>
          <a:bodyPr/>
          <a:lstStyle/>
          <a:p>
            <a:r>
              <a:rPr lang="de-DE" dirty="0"/>
              <a:t>Agenda</a:t>
            </a:r>
          </a:p>
        </p:txBody>
      </p:sp>
      <p:sp>
        <p:nvSpPr>
          <p:cNvPr id="6" name="Textplatzhalter 5">
            <a:extLst>
              <a:ext uri="{FF2B5EF4-FFF2-40B4-BE49-F238E27FC236}">
                <a16:creationId xmlns:a16="http://schemas.microsoft.com/office/drawing/2014/main" id="{6B469E91-4FE2-D6C4-048A-12A39786C001}"/>
              </a:ext>
            </a:extLst>
          </p:cNvPr>
          <p:cNvSpPr>
            <a:spLocks noGrp="1"/>
          </p:cNvSpPr>
          <p:nvPr>
            <p:ph type="body" sz="quarter" idx="14"/>
          </p:nvPr>
        </p:nvSpPr>
        <p:spPr>
          <a:xfrm>
            <a:off x="1295398" y="1783080"/>
            <a:ext cx="9409114" cy="3394662"/>
          </a:xfrm>
        </p:spPr>
        <p:txBody>
          <a:bodyPr/>
          <a:lstStyle/>
          <a:p>
            <a:pPr>
              <a:spcAft>
                <a:spcPts val="2000"/>
              </a:spcAft>
            </a:pPr>
            <a:r>
              <a:rPr lang="de-DE" dirty="0"/>
              <a:t>Vorwort</a:t>
            </a:r>
          </a:p>
          <a:p>
            <a:pPr>
              <a:spcAft>
                <a:spcPts val="2000"/>
              </a:spcAft>
            </a:pPr>
            <a:r>
              <a:rPr lang="de-DE" dirty="0"/>
              <a:t>Einleitung</a:t>
            </a:r>
          </a:p>
          <a:p>
            <a:pPr>
              <a:spcAft>
                <a:spcPts val="2000"/>
              </a:spcAft>
            </a:pPr>
            <a:r>
              <a:rPr lang="de-DE" dirty="0"/>
              <a:t>Übersicht der Geschäftsfelder</a:t>
            </a:r>
          </a:p>
          <a:p>
            <a:pPr>
              <a:spcAft>
                <a:spcPts val="2000"/>
              </a:spcAft>
            </a:pPr>
            <a:r>
              <a:rPr lang="de-DE" dirty="0"/>
              <a:t>Über uns</a:t>
            </a:r>
          </a:p>
          <a:p>
            <a:pPr>
              <a:spcAft>
                <a:spcPts val="2000"/>
              </a:spcAft>
            </a:pPr>
            <a:r>
              <a:rPr lang="de-DE" dirty="0">
                <a:solidFill>
                  <a:schemeClr val="accent1"/>
                </a:solidFill>
              </a:rPr>
              <a:t>Investitionsrechnung</a:t>
            </a:r>
          </a:p>
          <a:p>
            <a:pPr>
              <a:spcAft>
                <a:spcPts val="2000"/>
              </a:spcAft>
            </a:pPr>
            <a:r>
              <a:rPr lang="de-DE" dirty="0"/>
              <a:t>Ausblick (Achtung: ggf. dahinterliegende Tabellenzeilen bearbeiten)</a:t>
            </a:r>
          </a:p>
        </p:txBody>
      </p:sp>
    </p:spTree>
    <p:extLst>
      <p:ext uri="{BB962C8B-B14F-4D97-AF65-F5344CB8AC3E}">
        <p14:creationId xmlns:p14="http://schemas.microsoft.com/office/powerpoint/2010/main" val="5707024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FE7F2A1-93F5-D313-C465-97D1F09977C4}"/>
            </a:ext>
          </a:extLst>
        </p:cNvPr>
        <p:cNvGrpSpPr/>
        <p:nvPr/>
      </p:nvGrpSpPr>
      <p:grpSpPr>
        <a:xfrm>
          <a:off x="0" y="0"/>
          <a:ext cx="0" cy="0"/>
          <a:chOff x="0" y="0"/>
          <a:chExt cx="0" cy="0"/>
        </a:xfrm>
      </p:grpSpPr>
      <p:grpSp>
        <p:nvGrpSpPr>
          <p:cNvPr id="10" name="Gruppieren 9">
            <a:extLst>
              <a:ext uri="{FF2B5EF4-FFF2-40B4-BE49-F238E27FC236}">
                <a16:creationId xmlns:a16="http://schemas.microsoft.com/office/drawing/2014/main" id="{5C4EED84-93CC-22D6-3FEA-80321E53BE82}"/>
              </a:ext>
            </a:extLst>
          </p:cNvPr>
          <p:cNvGrpSpPr/>
          <p:nvPr/>
        </p:nvGrpSpPr>
        <p:grpSpPr>
          <a:xfrm>
            <a:off x="0" y="0"/>
            <a:ext cx="12192000" cy="6858000"/>
            <a:chOff x="0" y="0"/>
            <a:chExt cx="12192000" cy="6858000"/>
          </a:xfrm>
        </p:grpSpPr>
        <p:sp>
          <p:nvSpPr>
            <p:cNvPr id="9" name="Rechteck 8">
              <a:extLst>
                <a:ext uri="{FF2B5EF4-FFF2-40B4-BE49-F238E27FC236}">
                  <a16:creationId xmlns:a16="http://schemas.microsoft.com/office/drawing/2014/main" id="{8CA4D350-C5E5-3F92-67C5-098EDC81F113}"/>
                </a:ext>
              </a:extLst>
            </p:cNvPr>
            <p:cNvSpPr/>
            <p:nvPr/>
          </p:nvSpPr>
          <p:spPr>
            <a:xfrm>
              <a:off x="0" y="0"/>
              <a:ext cx="12192000" cy="171469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Grafik 7" descr="Ein Bild, das Grün, Design, Typografie enthält.&#10;&#10;KI-generierte Inhalte können fehlerhaft sein.">
              <a:extLst>
                <a:ext uri="{FF2B5EF4-FFF2-40B4-BE49-F238E27FC236}">
                  <a16:creationId xmlns:a16="http://schemas.microsoft.com/office/drawing/2014/main" id="{55B88270-3601-B517-FF05-E3B3C07B6C1F}"/>
                </a:ext>
              </a:extLst>
            </p:cNvPr>
            <p:cNvPicPr>
              <a:picLocks noChangeAspect="1"/>
            </p:cNvPicPr>
            <p:nvPr/>
          </p:nvPicPr>
          <p:blipFill>
            <a:blip r:embed="rId2">
              <a:extLst>
                <a:ext uri="{28A0092B-C50C-407E-A947-70E740481C1C}">
                  <a14:useLocalDpi xmlns:a14="http://schemas.microsoft.com/office/drawing/2010/main" val="0"/>
                </a:ext>
              </a:extLst>
            </a:blip>
            <a:srcRect b="19151"/>
            <a:stretch>
              <a:fillRect/>
            </a:stretch>
          </p:blipFill>
          <p:spPr>
            <a:xfrm>
              <a:off x="0" y="1313384"/>
              <a:ext cx="12192000" cy="5544616"/>
            </a:xfrm>
            <a:prstGeom prst="rect">
              <a:avLst/>
            </a:prstGeom>
          </p:spPr>
        </p:pic>
      </p:grpSp>
      <p:graphicFrame>
        <p:nvGraphicFramePr>
          <p:cNvPr id="7" name="Tabelle 6">
            <a:extLst>
              <a:ext uri="{FF2B5EF4-FFF2-40B4-BE49-F238E27FC236}">
                <a16:creationId xmlns:a16="http://schemas.microsoft.com/office/drawing/2014/main" id="{25224292-787C-C2EB-3EAE-69DD711CA5CF}"/>
              </a:ext>
            </a:extLst>
          </p:cNvPr>
          <p:cNvGraphicFramePr>
            <a:graphicFrameLocks noGrp="1"/>
          </p:cNvGraphicFramePr>
          <p:nvPr>
            <p:extLst>
              <p:ext uri="{D42A27DB-BD31-4B8C-83A1-F6EECF244321}">
                <p14:modId xmlns:p14="http://schemas.microsoft.com/office/powerpoint/2010/main" val="143418047"/>
              </p:ext>
            </p:extLst>
          </p:nvPr>
        </p:nvGraphicFramePr>
        <p:xfrm>
          <a:off x="1271464" y="1628800"/>
          <a:ext cx="4536504" cy="3960439"/>
        </p:xfrm>
        <a:graphic>
          <a:graphicData uri="http://schemas.openxmlformats.org/drawingml/2006/table">
            <a:tbl>
              <a:tblPr>
                <a:tableStyleId>{5C22544A-7EE6-4342-B048-85BDC9FD1C3A}</a:tableStyleId>
              </a:tblPr>
              <a:tblGrid>
                <a:gridCol w="4536504">
                  <a:extLst>
                    <a:ext uri="{9D8B030D-6E8A-4147-A177-3AD203B41FA5}">
                      <a16:colId xmlns:a16="http://schemas.microsoft.com/office/drawing/2014/main" val="2674865905"/>
                    </a:ext>
                  </a:extLst>
                </a:gridCol>
              </a:tblGrid>
              <a:tr h="565777">
                <a:tc>
                  <a:txBody>
                    <a:bodyPr/>
                    <a:lstStyle/>
                    <a:p>
                      <a:endParaRPr lang="de-DE"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480783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3514970"/>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1480558"/>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415224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85627213"/>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515509"/>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49668841"/>
                  </a:ext>
                </a:extLst>
              </a:tr>
            </a:tbl>
          </a:graphicData>
        </a:graphic>
      </p:graphicFrame>
      <p:sp>
        <p:nvSpPr>
          <p:cNvPr id="4" name="Textplatzhalter 3">
            <a:extLst>
              <a:ext uri="{FF2B5EF4-FFF2-40B4-BE49-F238E27FC236}">
                <a16:creationId xmlns:a16="http://schemas.microsoft.com/office/drawing/2014/main" id="{8F96DD5B-2E57-3368-B813-966BFD9CB635}"/>
              </a:ext>
            </a:extLst>
          </p:cNvPr>
          <p:cNvSpPr>
            <a:spLocks noGrp="1"/>
          </p:cNvSpPr>
          <p:nvPr>
            <p:ph type="body" sz="quarter" idx="13"/>
          </p:nvPr>
        </p:nvSpPr>
        <p:spPr/>
        <p:txBody>
          <a:bodyPr/>
          <a:lstStyle/>
          <a:p>
            <a:r>
              <a:rPr lang="de-DE" dirty="0"/>
              <a:t>Agenda</a:t>
            </a:r>
          </a:p>
        </p:txBody>
      </p:sp>
      <p:sp>
        <p:nvSpPr>
          <p:cNvPr id="6" name="Textplatzhalter 5">
            <a:extLst>
              <a:ext uri="{FF2B5EF4-FFF2-40B4-BE49-F238E27FC236}">
                <a16:creationId xmlns:a16="http://schemas.microsoft.com/office/drawing/2014/main" id="{BE55E0E1-E1EB-3434-2F6C-77F6322CFD57}"/>
              </a:ext>
            </a:extLst>
          </p:cNvPr>
          <p:cNvSpPr>
            <a:spLocks noGrp="1"/>
          </p:cNvSpPr>
          <p:nvPr>
            <p:ph type="body" sz="quarter" idx="14"/>
          </p:nvPr>
        </p:nvSpPr>
        <p:spPr>
          <a:xfrm>
            <a:off x="1300396" y="1783080"/>
            <a:ext cx="9476123" cy="3394662"/>
          </a:xfrm>
        </p:spPr>
        <p:txBody>
          <a:bodyPr numCol="2" spcCol="756000"/>
          <a:lstStyle/>
          <a:p>
            <a:pPr marL="468000" indent="-468000">
              <a:spcAft>
                <a:spcPts val="2000"/>
              </a:spcAft>
            </a:pPr>
            <a:r>
              <a:rPr lang="de-DE" dirty="0"/>
              <a:t>Vorwort</a:t>
            </a:r>
          </a:p>
          <a:p>
            <a:pPr marL="468000" indent="-468000">
              <a:spcAft>
                <a:spcPts val="2000"/>
              </a:spcAft>
            </a:pPr>
            <a:r>
              <a:rPr lang="de-DE" dirty="0"/>
              <a:t>Einleitung</a:t>
            </a:r>
          </a:p>
          <a:p>
            <a:pPr marL="468000" indent="-468000">
              <a:spcAft>
                <a:spcPts val="2000"/>
              </a:spcAft>
            </a:pPr>
            <a:r>
              <a:rPr lang="de-DE" dirty="0"/>
              <a:t>Übersicht der Geschäftsfelder</a:t>
            </a:r>
          </a:p>
          <a:p>
            <a:pPr marL="468000" indent="-468000">
              <a:spcAft>
                <a:spcPts val="2000"/>
              </a:spcAft>
            </a:pPr>
            <a:r>
              <a:rPr lang="de-DE" dirty="0"/>
              <a:t>Über uns</a:t>
            </a:r>
          </a:p>
          <a:p>
            <a:pPr marL="468000" indent="-468000">
              <a:spcAft>
                <a:spcPts val="2000"/>
              </a:spcAft>
            </a:pPr>
            <a:r>
              <a:rPr lang="de-DE" dirty="0">
                <a:solidFill>
                  <a:schemeClr val="accent1"/>
                </a:solidFill>
              </a:rPr>
              <a:t>Investitionsrechnung</a:t>
            </a:r>
          </a:p>
          <a:p>
            <a:pPr marL="468000" indent="-468000">
              <a:spcAft>
                <a:spcPts val="2000"/>
              </a:spcAft>
            </a:pPr>
            <a:r>
              <a:rPr lang="de-DE" dirty="0"/>
              <a:t>Ausblick</a:t>
            </a:r>
          </a:p>
          <a:p>
            <a:pPr marL="468000" indent="-468000">
              <a:spcAft>
                <a:spcPts val="2000"/>
              </a:spcAft>
            </a:pPr>
            <a:r>
              <a:rPr lang="de-DE" dirty="0"/>
              <a:t>Für weiteren Punkt links auf</a:t>
            </a:r>
          </a:p>
          <a:p>
            <a:pPr marL="468000" indent="-468000">
              <a:spcAft>
                <a:spcPts val="2000"/>
              </a:spcAft>
            </a:pPr>
            <a:r>
              <a:rPr lang="de-DE" dirty="0"/>
              <a:t>Vorwort klicken und dann mit</a:t>
            </a:r>
          </a:p>
          <a:p>
            <a:pPr marL="468000" indent="-468000">
              <a:spcAft>
                <a:spcPts val="2000"/>
              </a:spcAft>
            </a:pPr>
            <a:r>
              <a:rPr lang="de-DE" dirty="0"/>
              <a:t>der Pfeil-nach-unten-Taste</a:t>
            </a:r>
          </a:p>
          <a:p>
            <a:pPr marL="468000" indent="-468000">
              <a:spcAft>
                <a:spcPts val="2000"/>
              </a:spcAft>
            </a:pPr>
            <a:r>
              <a:rPr lang="de-DE" dirty="0"/>
              <a:t>zum Punkt 7 springen.</a:t>
            </a:r>
          </a:p>
          <a:p>
            <a:pPr marL="468000" indent="-468000">
              <a:spcAft>
                <a:spcPts val="2000"/>
              </a:spcAft>
            </a:pPr>
            <a:r>
              <a:rPr lang="de-DE" dirty="0"/>
              <a:t>Danach dahinterliegende</a:t>
            </a:r>
          </a:p>
          <a:p>
            <a:pPr marL="468000" indent="-468000">
              <a:spcAft>
                <a:spcPts val="2000"/>
              </a:spcAft>
            </a:pPr>
            <a:r>
              <a:rPr lang="de-DE" dirty="0"/>
              <a:t>Tabellenzeilen bearbeiten.</a:t>
            </a:r>
          </a:p>
        </p:txBody>
      </p:sp>
      <p:graphicFrame>
        <p:nvGraphicFramePr>
          <p:cNvPr id="5" name="Tabelle 4">
            <a:extLst>
              <a:ext uri="{FF2B5EF4-FFF2-40B4-BE49-F238E27FC236}">
                <a16:creationId xmlns:a16="http://schemas.microsoft.com/office/drawing/2014/main" id="{E568837B-DC67-AE52-FCFD-C0B90CBB5232}"/>
              </a:ext>
            </a:extLst>
          </p:cNvPr>
          <p:cNvGraphicFramePr>
            <a:graphicFrameLocks noGrp="1"/>
          </p:cNvGraphicFramePr>
          <p:nvPr>
            <p:extLst>
              <p:ext uri="{D42A27DB-BD31-4B8C-83A1-F6EECF244321}">
                <p14:modId xmlns:p14="http://schemas.microsoft.com/office/powerpoint/2010/main" val="309992850"/>
              </p:ext>
            </p:extLst>
          </p:nvPr>
        </p:nvGraphicFramePr>
        <p:xfrm>
          <a:off x="6384034" y="1628800"/>
          <a:ext cx="4536504" cy="3394662"/>
        </p:xfrm>
        <a:graphic>
          <a:graphicData uri="http://schemas.openxmlformats.org/drawingml/2006/table">
            <a:tbl>
              <a:tblPr>
                <a:tableStyleId>{5C22544A-7EE6-4342-B048-85BDC9FD1C3A}</a:tableStyleId>
              </a:tblPr>
              <a:tblGrid>
                <a:gridCol w="4536504">
                  <a:extLst>
                    <a:ext uri="{9D8B030D-6E8A-4147-A177-3AD203B41FA5}">
                      <a16:colId xmlns:a16="http://schemas.microsoft.com/office/drawing/2014/main" val="2674865905"/>
                    </a:ext>
                  </a:extLst>
                </a:gridCol>
              </a:tblGrid>
              <a:tr h="565777">
                <a:tc>
                  <a:txBody>
                    <a:bodyPr/>
                    <a:lstStyle/>
                    <a:p>
                      <a:endParaRPr lang="de-DE"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480783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3514970"/>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1480558"/>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71897"/>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247401"/>
                  </a:ext>
                </a:extLst>
              </a:tr>
              <a:tr h="565777">
                <a:tc>
                  <a:txBody>
                    <a:bodyPr/>
                    <a:lstStyle/>
                    <a:p>
                      <a:endParaRPr lang="de-DE"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0889724"/>
                  </a:ext>
                </a:extLst>
              </a:tr>
            </a:tbl>
          </a:graphicData>
        </a:graphic>
      </p:graphicFrame>
    </p:spTree>
    <p:extLst>
      <p:ext uri="{BB962C8B-B14F-4D97-AF65-F5344CB8AC3E}">
        <p14:creationId xmlns:p14="http://schemas.microsoft.com/office/powerpoint/2010/main" val="1861075525"/>
      </p:ext>
    </p:extLst>
  </p:cSld>
  <p:clrMapOvr>
    <a:masterClrMapping/>
  </p:clrMapOvr>
</p:sld>
</file>

<file path=ppt/theme/theme1.xml><?xml version="1.0" encoding="utf-8"?>
<a:theme xmlns:a="http://schemas.openxmlformats.org/drawingml/2006/main" name="L E E R">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lIns="0" tIns="0" rIns="0" bIns="0" rtlCol="0" anchor="ctr"/>
      <a:lstStyle>
        <a:defPPr algn="ctr">
          <a:defRPr sz="1180" dirty="0" err="1" smtClean="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oAutofit/>
      </a:bodyPr>
      <a:lstStyle>
        <a:defPPr indent="-216000" algn="l">
          <a:lnSpc>
            <a:spcPts val="1900"/>
          </a:lnSpc>
          <a:buSzPct val="120000"/>
          <a:buFont typeface="Arial" panose="020B0604020202020204" pitchFamily="34" charset="0"/>
          <a:buChar char="■"/>
          <a:defRPr sz="1180" dirty="0" err="1" smtClean="0"/>
        </a:defPPr>
      </a:lstStyle>
    </a:txDef>
  </a:objectDefaults>
  <a:extraClrSchemeLst/>
  <a:extLst>
    <a:ext uri="{05A4C25C-085E-4340-85A3-A5531E510DB2}">
      <thm15:themeFamily xmlns:thm15="http://schemas.microsoft.com/office/thememl/2012/main" name="Schluetersche-Folienmaster-025" id="{D9C8D6CB-18C7-47C5-9CBA-BEC09AFACFE3}" vid="{E464799E-DB2D-4D4C-8B9F-919BB91AB9FB}"/>
    </a:ext>
  </a:extLst>
</a:theme>
</file>

<file path=ppt/theme/theme2.xml><?xml version="1.0" encoding="utf-8"?>
<a:theme xmlns:a="http://schemas.openxmlformats.org/drawingml/2006/main" name="T I T E L - Unifarben">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A868EE40-B208-483D-8BD7-4B9AD4CC522E}"/>
    </a:ext>
  </a:extLst>
</a:theme>
</file>

<file path=ppt/theme/theme3.xml><?xml version="1.0" encoding="utf-8"?>
<a:theme xmlns:a="http://schemas.openxmlformats.org/drawingml/2006/main" name="A G E N D A">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3102F301-D26D-4C05-AD96-6D172033B6C6}"/>
    </a:ext>
  </a:extLst>
</a:theme>
</file>

<file path=ppt/theme/theme4.xml><?xml version="1.0" encoding="utf-8"?>
<a:theme xmlns:a="http://schemas.openxmlformats.org/drawingml/2006/main" name="T R E N N F O L I E N">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3CB3D23B-5F9C-4F60-A017-A55DCCFD168C}"/>
    </a:ext>
  </a:extLst>
</a:theme>
</file>

<file path=ppt/theme/theme5.xml><?xml version="1.0" encoding="utf-8"?>
<a:theme xmlns:a="http://schemas.openxmlformats.org/drawingml/2006/main" name="B I L D + T E X T">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BCEF8A29-1B31-4859-8CBD-7CEFCDF83BF5}"/>
    </a:ext>
  </a:extLst>
</a:theme>
</file>

<file path=ppt/theme/theme6.xml><?xml version="1.0" encoding="utf-8"?>
<a:theme xmlns:a="http://schemas.openxmlformats.org/drawingml/2006/main" name="B I L D + T E X T 2">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F34B7591-83BB-4EA4-8C31-C50C336F73DC}"/>
    </a:ext>
  </a:extLst>
</a:theme>
</file>

<file path=ppt/theme/theme7.xml><?xml version="1.0" encoding="utf-8"?>
<a:theme xmlns:a="http://schemas.openxmlformats.org/drawingml/2006/main" name="N U R  T E X T">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A4B23958-64F9-44DC-98F4-4B8136280D7D}"/>
    </a:ext>
  </a:extLst>
</a:theme>
</file>

<file path=ppt/theme/theme8.xml><?xml version="1.0" encoding="utf-8"?>
<a:theme xmlns:a="http://schemas.openxmlformats.org/drawingml/2006/main" name="A U F Z Ä H L U N G  1">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AF563517-D36A-4A1E-891B-C253B3EFA5EB}"/>
    </a:ext>
  </a:extLst>
</a:theme>
</file>

<file path=ppt/theme/theme9.xml><?xml version="1.0" encoding="utf-8"?>
<a:theme xmlns:a="http://schemas.openxmlformats.org/drawingml/2006/main" name="A U F Z Ä H L U N G  2  (klein)">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70778BEF-8B1B-4BCF-8B62-07FB0294E3C1}"/>
    </a:ext>
  </a:extLst>
</a:theme>
</file>

<file path=ppt/theme/theme10.xml><?xml version="1.0" encoding="utf-8"?>
<a:theme xmlns:a="http://schemas.openxmlformats.org/drawingml/2006/main" name="A K T U E L L  vs  Z U K U N F T">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6B15E6A7-247A-49FF-8704-6BFEBFD0E9D6}"/>
    </a:ext>
  </a:extLst>
</a:theme>
</file>

<file path=ppt/theme/theme11.xml><?xml version="1.0" encoding="utf-8"?>
<a:theme xmlns:a="http://schemas.openxmlformats.org/drawingml/2006/main" name="S T A T E M E N T S + Z I T A T E">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DE4FECFD-E260-453F-8B7E-B1C254B4AFE2}"/>
    </a:ext>
  </a:extLst>
</a:theme>
</file>

<file path=ppt/theme/theme12.xml><?xml version="1.0" encoding="utf-8"?>
<a:theme xmlns:a="http://schemas.openxmlformats.org/drawingml/2006/main" name="D A T E N">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4E3662AC-A862-4229-BC1D-8D41CAB3279E}"/>
    </a:ext>
  </a:extLst>
</a:theme>
</file>

<file path=ppt/theme/theme13.xml><?xml version="1.0" encoding="utf-8"?>
<a:theme xmlns:a="http://schemas.openxmlformats.org/drawingml/2006/main" name="B R A N C H E N">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DD6326B9-F88F-4869-96DD-22C3E1BC28C8}"/>
    </a:ext>
  </a:extLst>
</a:theme>
</file>

<file path=ppt/theme/theme14.xml><?xml version="1.0" encoding="utf-8"?>
<a:theme xmlns:a="http://schemas.openxmlformats.org/drawingml/2006/main" name="S C H L U S S F O L I E N">
  <a:themeElements>
    <a:clrScheme name="Schluetersche">
      <a:dk1>
        <a:srgbClr val="001A25"/>
      </a:dk1>
      <a:lt1>
        <a:sysClr val="window" lastClr="FFFFFF"/>
      </a:lt1>
      <a:dk2>
        <a:srgbClr val="001A25"/>
      </a:dk2>
      <a:lt2>
        <a:srgbClr val="E9EFF4"/>
      </a:lt2>
      <a:accent1>
        <a:srgbClr val="53BD50"/>
      </a:accent1>
      <a:accent2>
        <a:srgbClr val="A8DEA7"/>
      </a:accent2>
      <a:accent3>
        <a:srgbClr val="D4EED3"/>
      </a:accent3>
      <a:accent4>
        <a:srgbClr val="8AB0F9"/>
      </a:accent4>
      <a:accent5>
        <a:srgbClr val="C3D8FC"/>
      </a:accent5>
      <a:accent6>
        <a:srgbClr val="E2EBFE"/>
      </a:accent6>
      <a:hlink>
        <a:srgbClr val="000000"/>
      </a:hlink>
      <a:folHlink>
        <a:srgbClr val="000000"/>
      </a:folHlink>
    </a:clrScheme>
    <a:fontScheme name="Schluetersche">
      <a:majorFont>
        <a:latin typeface="Gordita"/>
        <a:ea typeface=""/>
        <a:cs typeface=""/>
      </a:majorFont>
      <a:minorFont>
        <a:latin typeface="Gordit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luetersche-Folienmaster-025" id="{D9C8D6CB-18C7-47C5-9CBA-BEC09AFACFE3}" vid="{53EE4947-5A3E-404F-B373-6F8B6436753B}"/>
    </a:ext>
  </a:extLst>
</a:theme>
</file>

<file path=ppt/theme/theme15.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C053016B75F5479EEF3BED5971913E" ma:contentTypeVersion="16" ma:contentTypeDescription="Create a new document." ma:contentTypeScope="" ma:versionID="5b9c046c9307724380341a93cf320931">
  <xsd:schema xmlns:xsd="http://www.w3.org/2001/XMLSchema" xmlns:xs="http://www.w3.org/2001/XMLSchema" xmlns:p="http://schemas.microsoft.com/office/2006/metadata/properties" xmlns:ns2="5db29107-f53f-4c3b-be2c-07ac432e2f53" xmlns:ns3="61f13e0d-2b58-4319-ba5a-68528b9cf8df" targetNamespace="http://schemas.microsoft.com/office/2006/metadata/properties" ma:root="true" ma:fieldsID="3f311185780772075cda1821971963e9" ns2:_="" ns3:_="">
    <xsd:import namespace="5db29107-f53f-4c3b-be2c-07ac432e2f53"/>
    <xsd:import namespace="61f13e0d-2b58-4319-ba5a-68528b9cf8df"/>
    <xsd:element name="properties">
      <xsd:complexType>
        <xsd:sequence>
          <xsd:element name="documentManagement">
            <xsd:complexType>
              <xsd:all>
                <xsd:element ref="ns2:SharedWithUsers" minOccurs="0"/>
                <xsd:element ref="ns2:SharedWithDetails" minOccurs="0"/>
                <xsd:element ref="ns3:lcf76f155ced4ddcb4097134ff3c332f" minOccurs="0"/>
                <xsd:element ref="ns2:TaxCatchAll" minOccurs="0"/>
                <xsd:element ref="ns3:MediaServiceMetadata" minOccurs="0"/>
                <xsd:element ref="ns3:MediaServiceFastMetadata" minOccurs="0"/>
                <xsd:element ref="ns3:MediaServiceDateTaken" minOccurs="0"/>
                <xsd:element ref="ns3:MediaServiceGenerationTime" minOccurs="0"/>
                <xsd:element ref="ns3:MediaServiceEventHashCode" minOccurs="0"/>
                <xsd:element ref="ns3:MediaServiceOCR" minOccurs="0"/>
                <xsd:element ref="ns3:MediaLengthInSeconds"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b29107-f53f-4c3b-be2c-07ac432e2f5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2" nillable="true" ma:displayName="Taxonomy Catch All Column" ma:hidden="true" ma:list="{e11b0b84-1dd9-40f3-bb8e-dd076d1d2f87}" ma:internalName="TaxCatchAll" ma:showField="CatchAllData" ma:web="5db29107-f53f-4c3b-be2c-07ac432e2f5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1f13e0d-2b58-4319-ba5a-68528b9cf8df" elementFormDefault="qualified">
    <xsd:import namespace="http://schemas.microsoft.com/office/2006/documentManagement/types"/>
    <xsd:import namespace="http://schemas.microsoft.com/office/infopath/2007/PartnerControls"/>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3c2f793-b9ce-4096-b577-73bda3397ace" ma:termSetId="09814cd3-568e-fe90-9814-8d621ff8fb84" ma:anchorId="fba54fb3-c3e1-fe81-a776-ca4b69148c4d" ma:open="true" ma:isKeyword="false">
      <xsd:complexType>
        <xsd:sequence>
          <xsd:element ref="pc:Terms" minOccurs="0" maxOccurs="1"/>
        </xsd:sequence>
      </xsd:complex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1f13e0d-2b58-4319-ba5a-68528b9cf8df">
      <Terms xmlns="http://schemas.microsoft.com/office/infopath/2007/PartnerControls"/>
    </lcf76f155ced4ddcb4097134ff3c332f>
    <TaxCatchAll xmlns="5db29107-f53f-4c3b-be2c-07ac432e2f53" xsi:nil="true"/>
  </documentManagement>
</p:properties>
</file>

<file path=customXml/itemProps1.xml><?xml version="1.0" encoding="utf-8"?>
<ds:datastoreItem xmlns:ds="http://schemas.openxmlformats.org/officeDocument/2006/customXml" ds:itemID="{BFB3E661-AE66-4ECA-A645-BEA01E9FAA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db29107-f53f-4c3b-be2c-07ac432e2f53"/>
    <ds:schemaRef ds:uri="61f13e0d-2b58-4319-ba5a-68528b9cf8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DA5F11-7D64-44EE-99FE-E64F7A932000}">
  <ds:schemaRefs>
    <ds:schemaRef ds:uri="http://schemas.microsoft.com/sharepoint/v3/contenttype/forms"/>
  </ds:schemaRefs>
</ds:datastoreItem>
</file>

<file path=customXml/itemProps3.xml><?xml version="1.0" encoding="utf-8"?>
<ds:datastoreItem xmlns:ds="http://schemas.openxmlformats.org/officeDocument/2006/customXml" ds:itemID="{7CD9C1C4-54ED-4849-815D-DD74DC69B27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1f13e0d-2b58-4319-ba5a-68528b9cf8df"/>
    <ds:schemaRef ds:uri="5db29107-f53f-4c3b-be2c-07ac432e2f5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2316</Words>
  <Application>Microsoft Office PowerPoint</Application>
  <PresentationFormat>Breitbild</PresentationFormat>
  <Paragraphs>587</Paragraphs>
  <Slides>31</Slides>
  <Notes>13</Notes>
  <HiddenSlides>30</HiddenSlides>
  <MMClips>0</MMClips>
  <ScaleCrop>false</ScaleCrop>
  <HeadingPairs>
    <vt:vector size="6" baseType="variant">
      <vt:variant>
        <vt:lpstr>Verwendete Schriftarten</vt:lpstr>
      </vt:variant>
      <vt:variant>
        <vt:i4>5</vt:i4>
      </vt:variant>
      <vt:variant>
        <vt:lpstr>Design</vt:lpstr>
      </vt:variant>
      <vt:variant>
        <vt:i4>14</vt:i4>
      </vt:variant>
      <vt:variant>
        <vt:lpstr>Folientitel</vt:lpstr>
      </vt:variant>
      <vt:variant>
        <vt:i4>31</vt:i4>
      </vt:variant>
    </vt:vector>
  </HeadingPairs>
  <TitlesOfParts>
    <vt:vector size="50" baseType="lpstr">
      <vt:lpstr>Gordita Medium</vt:lpstr>
      <vt:lpstr>Gordita</vt:lpstr>
      <vt:lpstr>Gordita Black</vt:lpstr>
      <vt:lpstr>Arial</vt:lpstr>
      <vt:lpstr>Aptos</vt:lpstr>
      <vt:lpstr>L E E R</vt:lpstr>
      <vt:lpstr>T I T E L - Unifarben</vt:lpstr>
      <vt:lpstr>A G E N D A</vt:lpstr>
      <vt:lpstr>T R E N N F O L I E N</vt:lpstr>
      <vt:lpstr>B I L D + T E X T</vt:lpstr>
      <vt:lpstr>B I L D + T E X T 2</vt:lpstr>
      <vt:lpstr>N U R  T E X T</vt:lpstr>
      <vt:lpstr>A U F Z Ä H L U N G  1</vt:lpstr>
      <vt:lpstr>A U F Z Ä H L U N G  2  (klein)</vt:lpstr>
      <vt:lpstr>A K T U E L L  vs  Z U K U N F T</vt:lpstr>
      <vt:lpstr>S T A T E M E N T S + Z I T A T E</vt:lpstr>
      <vt:lpstr>D A T E N</vt:lpstr>
      <vt:lpstr>B R A N C H E N</vt:lpstr>
      <vt:lpstr>S C H L U S S F O L I E 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Angelov, Anne</dc:creator>
  <cp:lastModifiedBy>Gebken, Lea</cp:lastModifiedBy>
  <cp:revision>14</cp:revision>
  <dcterms:created xsi:type="dcterms:W3CDTF">2026-04-13T15:24:36Z</dcterms:created>
  <dcterms:modified xsi:type="dcterms:W3CDTF">2026-05-07T08:28:36Z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0x010100CBC053016B75F5479EEF3BED5971913E</vt:lpwstr>
  </property>
  <property fmtid="{D5CDD505-2E9C-101B-9397-08002B2CF9AE}" pid="3" name="MediaServiceImageTags">
    <vt:lpwstr/>
  </property>
</Properties>
</file>